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63" r:id="rId9"/>
    <p:sldId id="276" r:id="rId10"/>
    <p:sldId id="277" r:id="rId11"/>
    <p:sldId id="278" r:id="rId12"/>
    <p:sldId id="279" r:id="rId13"/>
    <p:sldId id="280" r:id="rId14"/>
    <p:sldId id="281" r:id="rId15"/>
  </p:sldIdLst>
  <p:sldSz cx="10693400" cy="7562850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B10"/>
    <a:srgbClr val="F7941D"/>
    <a:srgbClr val="6EB304"/>
    <a:srgbClr val="A7D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4" autoAdjust="0"/>
    <p:restoredTop sz="94674"/>
  </p:normalViewPr>
  <p:slideViewPr>
    <p:cSldViewPr>
      <p:cViewPr>
        <p:scale>
          <a:sx n="120" d="100"/>
          <a:sy n="120" d="100"/>
        </p:scale>
        <p:origin x="2040" y="19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150110" cy="146685"/>
          </a:xfrm>
          <a:custGeom>
            <a:avLst/>
            <a:gdLst/>
            <a:ahLst/>
            <a:cxnLst/>
            <a:rect l="l" t="t" r="r" b="b"/>
            <a:pathLst>
              <a:path w="2150110" h="146685">
                <a:moveTo>
                  <a:pt x="2149856" y="0"/>
                </a:moveTo>
                <a:lnTo>
                  <a:pt x="0" y="0"/>
                </a:lnTo>
                <a:lnTo>
                  <a:pt x="0" y="146189"/>
                </a:lnTo>
                <a:lnTo>
                  <a:pt x="2149856" y="146189"/>
                </a:lnTo>
                <a:lnTo>
                  <a:pt x="2149856" y="0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280623" y="0"/>
            <a:ext cx="2131060" cy="146685"/>
          </a:xfrm>
          <a:custGeom>
            <a:avLst/>
            <a:gdLst/>
            <a:ahLst/>
            <a:cxnLst/>
            <a:rect l="l" t="t" r="r" b="b"/>
            <a:pathLst>
              <a:path w="2131060" h="146685">
                <a:moveTo>
                  <a:pt x="2130767" y="0"/>
                </a:moveTo>
                <a:lnTo>
                  <a:pt x="0" y="0"/>
                </a:lnTo>
                <a:lnTo>
                  <a:pt x="0" y="146189"/>
                </a:lnTo>
                <a:lnTo>
                  <a:pt x="2130767" y="146189"/>
                </a:lnTo>
                <a:lnTo>
                  <a:pt x="2130767" y="0"/>
                </a:lnTo>
                <a:close/>
              </a:path>
            </a:pathLst>
          </a:custGeom>
          <a:solidFill>
            <a:srgbClr val="FFCB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149830" y="0"/>
            <a:ext cx="2131060" cy="146685"/>
          </a:xfrm>
          <a:custGeom>
            <a:avLst/>
            <a:gdLst/>
            <a:ahLst/>
            <a:cxnLst/>
            <a:rect l="l" t="t" r="r" b="b"/>
            <a:pathLst>
              <a:path w="2131060" h="146685">
                <a:moveTo>
                  <a:pt x="2130780" y="0"/>
                </a:moveTo>
                <a:lnTo>
                  <a:pt x="0" y="0"/>
                </a:lnTo>
                <a:lnTo>
                  <a:pt x="0" y="146189"/>
                </a:lnTo>
                <a:lnTo>
                  <a:pt x="2130780" y="146189"/>
                </a:lnTo>
                <a:lnTo>
                  <a:pt x="2130780" y="0"/>
                </a:lnTo>
                <a:close/>
              </a:path>
            </a:pathLst>
          </a:custGeom>
          <a:solidFill>
            <a:srgbClr val="F89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411391" y="0"/>
            <a:ext cx="2131060" cy="146685"/>
          </a:xfrm>
          <a:custGeom>
            <a:avLst/>
            <a:gdLst/>
            <a:ahLst/>
            <a:cxnLst/>
            <a:rect l="l" t="t" r="r" b="b"/>
            <a:pathLst>
              <a:path w="2131059" h="146685">
                <a:moveTo>
                  <a:pt x="2130780" y="0"/>
                </a:moveTo>
                <a:lnTo>
                  <a:pt x="0" y="0"/>
                </a:lnTo>
                <a:lnTo>
                  <a:pt x="0" y="146189"/>
                </a:lnTo>
                <a:lnTo>
                  <a:pt x="2130780" y="146189"/>
                </a:lnTo>
                <a:lnTo>
                  <a:pt x="2130780" y="0"/>
                </a:lnTo>
                <a:close/>
              </a:path>
            </a:pathLst>
          </a:custGeom>
          <a:solidFill>
            <a:srgbClr val="B7D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542172" y="0"/>
            <a:ext cx="2150110" cy="146685"/>
          </a:xfrm>
          <a:custGeom>
            <a:avLst/>
            <a:gdLst/>
            <a:ahLst/>
            <a:cxnLst/>
            <a:rect l="l" t="t" r="r" b="b"/>
            <a:pathLst>
              <a:path w="2150109" h="146685">
                <a:moveTo>
                  <a:pt x="2149830" y="0"/>
                </a:moveTo>
                <a:lnTo>
                  <a:pt x="0" y="0"/>
                </a:lnTo>
                <a:lnTo>
                  <a:pt x="0" y="146189"/>
                </a:lnTo>
                <a:lnTo>
                  <a:pt x="2149830" y="146189"/>
                </a:lnTo>
                <a:lnTo>
                  <a:pt x="2149830" y="0"/>
                </a:lnTo>
                <a:close/>
              </a:path>
            </a:pathLst>
          </a:custGeom>
          <a:solidFill>
            <a:srgbClr val="92C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389579" y="443306"/>
            <a:ext cx="159067" cy="225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575457" y="439724"/>
            <a:ext cx="192189" cy="232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9824192" y="56749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6250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9811067" y="556069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5">
                <a:moveTo>
                  <a:pt x="0" y="0"/>
                </a:moveTo>
                <a:lnTo>
                  <a:pt x="119824" y="0"/>
                </a:lnTo>
              </a:path>
            </a:pathLst>
          </a:custGeom>
          <a:ln w="2285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9811067" y="467169"/>
            <a:ext cx="26670" cy="77470"/>
          </a:xfrm>
          <a:custGeom>
            <a:avLst/>
            <a:gdLst/>
            <a:ahLst/>
            <a:cxnLst/>
            <a:rect l="l" t="t" r="r" b="b"/>
            <a:pathLst>
              <a:path w="26670" h="77470">
                <a:moveTo>
                  <a:pt x="0" y="77469"/>
                </a:moveTo>
                <a:lnTo>
                  <a:pt x="26250" y="77469"/>
                </a:lnTo>
                <a:lnTo>
                  <a:pt x="26250" y="0"/>
                </a:lnTo>
                <a:lnTo>
                  <a:pt x="0" y="0"/>
                </a:lnTo>
                <a:lnTo>
                  <a:pt x="0" y="77469"/>
                </a:lnTo>
                <a:close/>
              </a:path>
            </a:pathLst>
          </a:custGeom>
          <a:solidFill>
            <a:srgbClr val="81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9811067" y="455104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412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0153929" y="440042"/>
            <a:ext cx="142074" cy="232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150110" cy="146685"/>
          </a:xfrm>
          <a:custGeom>
            <a:avLst/>
            <a:gdLst/>
            <a:ahLst/>
            <a:cxnLst/>
            <a:rect l="l" t="t" r="r" b="b"/>
            <a:pathLst>
              <a:path w="2150110" h="146685">
                <a:moveTo>
                  <a:pt x="2149856" y="0"/>
                </a:moveTo>
                <a:lnTo>
                  <a:pt x="0" y="0"/>
                </a:lnTo>
                <a:lnTo>
                  <a:pt x="0" y="146189"/>
                </a:lnTo>
                <a:lnTo>
                  <a:pt x="2149856" y="146189"/>
                </a:lnTo>
                <a:lnTo>
                  <a:pt x="2149856" y="0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280623" y="0"/>
            <a:ext cx="2131060" cy="146685"/>
          </a:xfrm>
          <a:custGeom>
            <a:avLst/>
            <a:gdLst/>
            <a:ahLst/>
            <a:cxnLst/>
            <a:rect l="l" t="t" r="r" b="b"/>
            <a:pathLst>
              <a:path w="2131060" h="146685">
                <a:moveTo>
                  <a:pt x="2130767" y="0"/>
                </a:moveTo>
                <a:lnTo>
                  <a:pt x="0" y="0"/>
                </a:lnTo>
                <a:lnTo>
                  <a:pt x="0" y="146189"/>
                </a:lnTo>
                <a:lnTo>
                  <a:pt x="2130767" y="146189"/>
                </a:lnTo>
                <a:lnTo>
                  <a:pt x="2130767" y="0"/>
                </a:lnTo>
                <a:close/>
              </a:path>
            </a:pathLst>
          </a:custGeom>
          <a:solidFill>
            <a:srgbClr val="FFCB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149830" y="0"/>
            <a:ext cx="2131060" cy="146685"/>
          </a:xfrm>
          <a:custGeom>
            <a:avLst/>
            <a:gdLst/>
            <a:ahLst/>
            <a:cxnLst/>
            <a:rect l="l" t="t" r="r" b="b"/>
            <a:pathLst>
              <a:path w="2131060" h="146685">
                <a:moveTo>
                  <a:pt x="2130780" y="0"/>
                </a:moveTo>
                <a:lnTo>
                  <a:pt x="0" y="0"/>
                </a:lnTo>
                <a:lnTo>
                  <a:pt x="0" y="146189"/>
                </a:lnTo>
                <a:lnTo>
                  <a:pt x="2130780" y="146189"/>
                </a:lnTo>
                <a:lnTo>
                  <a:pt x="2130780" y="0"/>
                </a:lnTo>
                <a:close/>
              </a:path>
            </a:pathLst>
          </a:custGeom>
          <a:solidFill>
            <a:srgbClr val="F89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411391" y="0"/>
            <a:ext cx="2131060" cy="146685"/>
          </a:xfrm>
          <a:custGeom>
            <a:avLst/>
            <a:gdLst/>
            <a:ahLst/>
            <a:cxnLst/>
            <a:rect l="l" t="t" r="r" b="b"/>
            <a:pathLst>
              <a:path w="2131059" h="146685">
                <a:moveTo>
                  <a:pt x="2130780" y="0"/>
                </a:moveTo>
                <a:lnTo>
                  <a:pt x="0" y="0"/>
                </a:lnTo>
                <a:lnTo>
                  <a:pt x="0" y="146189"/>
                </a:lnTo>
                <a:lnTo>
                  <a:pt x="2130780" y="146189"/>
                </a:lnTo>
                <a:lnTo>
                  <a:pt x="2130780" y="0"/>
                </a:lnTo>
                <a:close/>
              </a:path>
            </a:pathLst>
          </a:custGeom>
          <a:solidFill>
            <a:srgbClr val="B7D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542172" y="0"/>
            <a:ext cx="2150110" cy="146685"/>
          </a:xfrm>
          <a:custGeom>
            <a:avLst/>
            <a:gdLst/>
            <a:ahLst/>
            <a:cxnLst/>
            <a:rect l="l" t="t" r="r" b="b"/>
            <a:pathLst>
              <a:path w="2150109" h="146685">
                <a:moveTo>
                  <a:pt x="2149830" y="0"/>
                </a:moveTo>
                <a:lnTo>
                  <a:pt x="0" y="0"/>
                </a:lnTo>
                <a:lnTo>
                  <a:pt x="0" y="146189"/>
                </a:lnTo>
                <a:lnTo>
                  <a:pt x="2149830" y="146189"/>
                </a:lnTo>
                <a:lnTo>
                  <a:pt x="2149830" y="0"/>
                </a:lnTo>
                <a:close/>
              </a:path>
            </a:pathLst>
          </a:custGeom>
          <a:solidFill>
            <a:srgbClr val="92C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389579" y="443306"/>
            <a:ext cx="159067" cy="225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575457" y="439724"/>
            <a:ext cx="192189" cy="232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9824192" y="56749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6250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9811067" y="556069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5">
                <a:moveTo>
                  <a:pt x="0" y="0"/>
                </a:moveTo>
                <a:lnTo>
                  <a:pt x="119824" y="0"/>
                </a:lnTo>
              </a:path>
            </a:pathLst>
          </a:custGeom>
          <a:ln w="2285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9811067" y="467169"/>
            <a:ext cx="26670" cy="77470"/>
          </a:xfrm>
          <a:custGeom>
            <a:avLst/>
            <a:gdLst/>
            <a:ahLst/>
            <a:cxnLst/>
            <a:rect l="l" t="t" r="r" b="b"/>
            <a:pathLst>
              <a:path w="26670" h="77470">
                <a:moveTo>
                  <a:pt x="0" y="77469"/>
                </a:moveTo>
                <a:lnTo>
                  <a:pt x="26250" y="77469"/>
                </a:lnTo>
                <a:lnTo>
                  <a:pt x="26250" y="0"/>
                </a:lnTo>
                <a:lnTo>
                  <a:pt x="0" y="0"/>
                </a:lnTo>
                <a:lnTo>
                  <a:pt x="0" y="77469"/>
                </a:lnTo>
                <a:close/>
              </a:path>
            </a:pathLst>
          </a:custGeom>
          <a:solidFill>
            <a:srgbClr val="81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9811067" y="455104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412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0153929" y="440042"/>
            <a:ext cx="142074" cy="232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150110" cy="146685"/>
          </a:xfrm>
          <a:custGeom>
            <a:avLst/>
            <a:gdLst/>
            <a:ahLst/>
            <a:cxnLst/>
            <a:rect l="l" t="t" r="r" b="b"/>
            <a:pathLst>
              <a:path w="2150110" h="146685">
                <a:moveTo>
                  <a:pt x="2149856" y="0"/>
                </a:moveTo>
                <a:lnTo>
                  <a:pt x="0" y="0"/>
                </a:lnTo>
                <a:lnTo>
                  <a:pt x="0" y="146189"/>
                </a:lnTo>
                <a:lnTo>
                  <a:pt x="2149856" y="146189"/>
                </a:lnTo>
                <a:lnTo>
                  <a:pt x="2149856" y="0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280623" y="0"/>
            <a:ext cx="2131060" cy="146685"/>
          </a:xfrm>
          <a:custGeom>
            <a:avLst/>
            <a:gdLst/>
            <a:ahLst/>
            <a:cxnLst/>
            <a:rect l="l" t="t" r="r" b="b"/>
            <a:pathLst>
              <a:path w="2131060" h="146685">
                <a:moveTo>
                  <a:pt x="2130767" y="0"/>
                </a:moveTo>
                <a:lnTo>
                  <a:pt x="0" y="0"/>
                </a:lnTo>
                <a:lnTo>
                  <a:pt x="0" y="146189"/>
                </a:lnTo>
                <a:lnTo>
                  <a:pt x="2130767" y="146189"/>
                </a:lnTo>
                <a:lnTo>
                  <a:pt x="2130767" y="0"/>
                </a:lnTo>
                <a:close/>
              </a:path>
            </a:pathLst>
          </a:custGeom>
          <a:solidFill>
            <a:srgbClr val="FFCB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149830" y="0"/>
            <a:ext cx="2131060" cy="146685"/>
          </a:xfrm>
          <a:custGeom>
            <a:avLst/>
            <a:gdLst/>
            <a:ahLst/>
            <a:cxnLst/>
            <a:rect l="l" t="t" r="r" b="b"/>
            <a:pathLst>
              <a:path w="2131060" h="146685">
                <a:moveTo>
                  <a:pt x="2130780" y="0"/>
                </a:moveTo>
                <a:lnTo>
                  <a:pt x="0" y="0"/>
                </a:lnTo>
                <a:lnTo>
                  <a:pt x="0" y="146189"/>
                </a:lnTo>
                <a:lnTo>
                  <a:pt x="2130780" y="146189"/>
                </a:lnTo>
                <a:lnTo>
                  <a:pt x="2130780" y="0"/>
                </a:lnTo>
                <a:close/>
              </a:path>
            </a:pathLst>
          </a:custGeom>
          <a:solidFill>
            <a:srgbClr val="F89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411391" y="0"/>
            <a:ext cx="2131060" cy="146685"/>
          </a:xfrm>
          <a:custGeom>
            <a:avLst/>
            <a:gdLst/>
            <a:ahLst/>
            <a:cxnLst/>
            <a:rect l="l" t="t" r="r" b="b"/>
            <a:pathLst>
              <a:path w="2131059" h="146685">
                <a:moveTo>
                  <a:pt x="2130780" y="0"/>
                </a:moveTo>
                <a:lnTo>
                  <a:pt x="0" y="0"/>
                </a:lnTo>
                <a:lnTo>
                  <a:pt x="0" y="146189"/>
                </a:lnTo>
                <a:lnTo>
                  <a:pt x="2130780" y="146189"/>
                </a:lnTo>
                <a:lnTo>
                  <a:pt x="2130780" y="0"/>
                </a:lnTo>
                <a:close/>
              </a:path>
            </a:pathLst>
          </a:custGeom>
          <a:solidFill>
            <a:srgbClr val="B7D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542172" y="0"/>
            <a:ext cx="2150110" cy="146685"/>
          </a:xfrm>
          <a:custGeom>
            <a:avLst/>
            <a:gdLst/>
            <a:ahLst/>
            <a:cxnLst/>
            <a:rect l="l" t="t" r="r" b="b"/>
            <a:pathLst>
              <a:path w="2150109" h="146685">
                <a:moveTo>
                  <a:pt x="2149830" y="0"/>
                </a:moveTo>
                <a:lnTo>
                  <a:pt x="0" y="0"/>
                </a:lnTo>
                <a:lnTo>
                  <a:pt x="0" y="146189"/>
                </a:lnTo>
                <a:lnTo>
                  <a:pt x="2149830" y="146189"/>
                </a:lnTo>
                <a:lnTo>
                  <a:pt x="2149830" y="0"/>
                </a:lnTo>
                <a:close/>
              </a:path>
            </a:pathLst>
          </a:custGeom>
          <a:solidFill>
            <a:srgbClr val="92C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389579" y="443306"/>
            <a:ext cx="159067" cy="2257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575457" y="439724"/>
            <a:ext cx="192189" cy="2324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4229" y="850303"/>
            <a:ext cx="9664941" cy="909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7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.png"/><Relationship Id="rId10" Type="http://schemas.openxmlformats.org/officeDocument/2006/relationships/image" Target="../media/image80.png"/><Relationship Id="rId4" Type="http://schemas.openxmlformats.org/officeDocument/2006/relationships/image" Target="../media/image3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13" Type="http://schemas.openxmlformats.org/officeDocument/2006/relationships/image" Target="../media/image92.jpg"/><Relationship Id="rId3" Type="http://schemas.openxmlformats.org/officeDocument/2006/relationships/image" Target="../media/image2.png"/><Relationship Id="rId7" Type="http://schemas.openxmlformats.org/officeDocument/2006/relationships/image" Target="../media/image86.jpg"/><Relationship Id="rId12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7.png"/><Relationship Id="rId10" Type="http://schemas.openxmlformats.org/officeDocument/2006/relationships/image" Target="../media/image89.png"/><Relationship Id="rId4" Type="http://schemas.openxmlformats.org/officeDocument/2006/relationships/image" Target="../media/image3.png"/><Relationship Id="rId9" Type="http://schemas.openxmlformats.org/officeDocument/2006/relationships/image" Target="../media/image8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13" Type="http://schemas.openxmlformats.org/officeDocument/2006/relationships/image" Target="../media/image100.png"/><Relationship Id="rId3" Type="http://schemas.openxmlformats.org/officeDocument/2006/relationships/image" Target="../media/image2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7.png"/><Relationship Id="rId10" Type="http://schemas.openxmlformats.org/officeDocument/2006/relationships/image" Target="../media/image97.png"/><Relationship Id="rId4" Type="http://schemas.openxmlformats.org/officeDocument/2006/relationships/image" Target="../media/image3.png"/><Relationship Id="rId9" Type="http://schemas.openxmlformats.org/officeDocument/2006/relationships/image" Target="../media/image9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7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jp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.png"/><Relationship Id="rId7" Type="http://schemas.openxmlformats.org/officeDocument/2006/relationships/image" Target="../media/image38.jp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jpg"/><Relationship Id="rId5" Type="http://schemas.openxmlformats.org/officeDocument/2006/relationships/image" Target="../media/image7.png"/><Relationship Id="rId10" Type="http://schemas.openxmlformats.org/officeDocument/2006/relationships/image" Target="../media/image41.jpg"/><Relationship Id="rId4" Type="http://schemas.openxmlformats.org/officeDocument/2006/relationships/image" Target="../media/image3.png"/><Relationship Id="rId9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1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7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0605" y="2180031"/>
            <a:ext cx="1691639" cy="62517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tr-TR" sz="1800" spc="65" dirty="0">
                <a:solidFill>
                  <a:srgbClr val="6D6E71"/>
                </a:solidFill>
                <a:latin typeface="Arial"/>
                <a:cs typeface="Arial"/>
              </a:rPr>
              <a:t>HER EVDE</a:t>
            </a: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tr-TR" spc="65" dirty="0">
                <a:solidFill>
                  <a:srgbClr val="6D6E71"/>
                </a:solidFill>
                <a:latin typeface="Arial"/>
                <a:cs typeface="Arial"/>
              </a:rPr>
              <a:t>SAĞLIK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3301" y="1200772"/>
            <a:ext cx="387985" cy="550545"/>
          </a:xfrm>
          <a:custGeom>
            <a:avLst/>
            <a:gdLst/>
            <a:ahLst/>
            <a:cxnLst/>
            <a:rect l="l" t="t" r="r" b="b"/>
            <a:pathLst>
              <a:path w="387984" h="550544">
                <a:moveTo>
                  <a:pt x="150901" y="0"/>
                </a:moveTo>
                <a:lnTo>
                  <a:pt x="0" y="0"/>
                </a:lnTo>
                <a:lnTo>
                  <a:pt x="0" y="550037"/>
                </a:lnTo>
                <a:lnTo>
                  <a:pt x="63969" y="550037"/>
                </a:lnTo>
                <a:lnTo>
                  <a:pt x="63969" y="321310"/>
                </a:lnTo>
                <a:lnTo>
                  <a:pt x="249283" y="321310"/>
                </a:lnTo>
                <a:lnTo>
                  <a:pt x="238112" y="302818"/>
                </a:lnTo>
                <a:lnTo>
                  <a:pt x="286563" y="279224"/>
                </a:lnTo>
                <a:lnTo>
                  <a:pt x="300295" y="266344"/>
                </a:lnTo>
                <a:lnTo>
                  <a:pt x="63969" y="266344"/>
                </a:lnTo>
                <a:lnTo>
                  <a:pt x="63969" y="55981"/>
                </a:lnTo>
                <a:lnTo>
                  <a:pt x="317098" y="55981"/>
                </a:lnTo>
                <a:lnTo>
                  <a:pt x="300393" y="38773"/>
                </a:lnTo>
                <a:lnTo>
                  <a:pt x="272918" y="21768"/>
                </a:lnTo>
                <a:lnTo>
                  <a:pt x="238844" y="9656"/>
                </a:lnTo>
                <a:lnTo>
                  <a:pt x="198171" y="2409"/>
                </a:lnTo>
                <a:lnTo>
                  <a:pt x="150901" y="0"/>
                </a:lnTo>
                <a:close/>
              </a:path>
              <a:path w="387984" h="550544">
                <a:moveTo>
                  <a:pt x="249283" y="321310"/>
                </a:moveTo>
                <a:lnTo>
                  <a:pt x="178650" y="321310"/>
                </a:lnTo>
                <a:lnTo>
                  <a:pt x="311962" y="550037"/>
                </a:lnTo>
                <a:lnTo>
                  <a:pt x="387464" y="550037"/>
                </a:lnTo>
                <a:lnTo>
                  <a:pt x="249283" y="321310"/>
                </a:lnTo>
                <a:close/>
              </a:path>
              <a:path w="387984" h="550544">
                <a:moveTo>
                  <a:pt x="317098" y="55981"/>
                </a:moveTo>
                <a:lnTo>
                  <a:pt x="147053" y="55981"/>
                </a:lnTo>
                <a:lnTo>
                  <a:pt x="180240" y="57496"/>
                </a:lnTo>
                <a:lnTo>
                  <a:pt x="208524" y="62034"/>
                </a:lnTo>
                <a:lnTo>
                  <a:pt x="250431" y="80137"/>
                </a:lnTo>
                <a:lnTo>
                  <a:pt x="274539" y="111820"/>
                </a:lnTo>
                <a:lnTo>
                  <a:pt x="282549" y="158724"/>
                </a:lnTo>
                <a:lnTo>
                  <a:pt x="280573" y="183939"/>
                </a:lnTo>
                <a:lnTo>
                  <a:pt x="264772" y="224345"/>
                </a:lnTo>
                <a:lnTo>
                  <a:pt x="232891" y="251235"/>
                </a:lnTo>
                <a:lnTo>
                  <a:pt x="183245" y="264662"/>
                </a:lnTo>
                <a:lnTo>
                  <a:pt x="151676" y="266344"/>
                </a:lnTo>
                <a:lnTo>
                  <a:pt x="300295" y="266344"/>
                </a:lnTo>
                <a:lnTo>
                  <a:pt x="321152" y="246780"/>
                </a:lnTo>
                <a:lnTo>
                  <a:pt x="341894" y="205495"/>
                </a:lnTo>
                <a:lnTo>
                  <a:pt x="348805" y="155384"/>
                </a:lnTo>
                <a:lnTo>
                  <a:pt x="345773" y="118854"/>
                </a:lnTo>
                <a:lnTo>
                  <a:pt x="336686" y="87258"/>
                </a:lnTo>
                <a:lnTo>
                  <a:pt x="321555" y="60572"/>
                </a:lnTo>
                <a:lnTo>
                  <a:pt x="317098" y="5598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6057" y="1192034"/>
            <a:ext cx="468630" cy="566420"/>
          </a:xfrm>
          <a:custGeom>
            <a:avLst/>
            <a:gdLst/>
            <a:ahLst/>
            <a:cxnLst/>
            <a:rect l="l" t="t" r="r" b="b"/>
            <a:pathLst>
              <a:path w="468630" h="566419">
                <a:moveTo>
                  <a:pt x="235331" y="0"/>
                </a:moveTo>
                <a:lnTo>
                  <a:pt x="182160" y="4625"/>
                </a:lnTo>
                <a:lnTo>
                  <a:pt x="135439" y="18500"/>
                </a:lnTo>
                <a:lnTo>
                  <a:pt x="95156" y="41619"/>
                </a:lnTo>
                <a:lnTo>
                  <a:pt x="61302" y="73977"/>
                </a:lnTo>
                <a:lnTo>
                  <a:pt x="34482" y="114724"/>
                </a:lnTo>
                <a:lnTo>
                  <a:pt x="15325" y="163010"/>
                </a:lnTo>
                <a:lnTo>
                  <a:pt x="3831" y="218859"/>
                </a:lnTo>
                <a:lnTo>
                  <a:pt x="0" y="282295"/>
                </a:lnTo>
                <a:lnTo>
                  <a:pt x="3827" y="346174"/>
                </a:lnTo>
                <a:lnTo>
                  <a:pt x="15295" y="402412"/>
                </a:lnTo>
                <a:lnTo>
                  <a:pt x="34381" y="451020"/>
                </a:lnTo>
                <a:lnTo>
                  <a:pt x="61061" y="492010"/>
                </a:lnTo>
                <a:lnTo>
                  <a:pt x="94825" y="524540"/>
                </a:lnTo>
                <a:lnTo>
                  <a:pt x="135005" y="547777"/>
                </a:lnTo>
                <a:lnTo>
                  <a:pt x="181603" y="561721"/>
                </a:lnTo>
                <a:lnTo>
                  <a:pt x="234619" y="566369"/>
                </a:lnTo>
                <a:lnTo>
                  <a:pt x="286588" y="561627"/>
                </a:lnTo>
                <a:lnTo>
                  <a:pt x="332538" y="547420"/>
                </a:lnTo>
                <a:lnTo>
                  <a:pt x="372470" y="523774"/>
                </a:lnTo>
                <a:lnTo>
                  <a:pt x="386348" y="510247"/>
                </a:lnTo>
                <a:lnTo>
                  <a:pt x="234619" y="510247"/>
                </a:lnTo>
                <a:lnTo>
                  <a:pt x="195148" y="506633"/>
                </a:lnTo>
                <a:lnTo>
                  <a:pt x="131178" y="477725"/>
                </a:lnTo>
                <a:lnTo>
                  <a:pt x="87435" y="420249"/>
                </a:lnTo>
                <a:lnTo>
                  <a:pt x="73701" y="381282"/>
                </a:lnTo>
                <a:lnTo>
                  <a:pt x="65467" y="335547"/>
                </a:lnTo>
                <a:lnTo>
                  <a:pt x="62725" y="283057"/>
                </a:lnTo>
                <a:lnTo>
                  <a:pt x="65467" y="231165"/>
                </a:lnTo>
                <a:lnTo>
                  <a:pt x="73701" y="185858"/>
                </a:lnTo>
                <a:lnTo>
                  <a:pt x="87435" y="147122"/>
                </a:lnTo>
                <a:lnTo>
                  <a:pt x="131223" y="89734"/>
                </a:lnTo>
                <a:lnTo>
                  <a:pt x="195550" y="60887"/>
                </a:lnTo>
                <a:lnTo>
                  <a:pt x="235331" y="57277"/>
                </a:lnTo>
                <a:lnTo>
                  <a:pt x="388024" y="57277"/>
                </a:lnTo>
                <a:lnTo>
                  <a:pt x="372703" y="42374"/>
                </a:lnTo>
                <a:lnTo>
                  <a:pt x="332909" y="18851"/>
                </a:lnTo>
                <a:lnTo>
                  <a:pt x="287122" y="4717"/>
                </a:lnTo>
                <a:lnTo>
                  <a:pt x="235331" y="0"/>
                </a:lnTo>
                <a:close/>
              </a:path>
              <a:path w="468630" h="566419">
                <a:moveTo>
                  <a:pt x="388024" y="57277"/>
                </a:moveTo>
                <a:lnTo>
                  <a:pt x="235331" y="57277"/>
                </a:lnTo>
                <a:lnTo>
                  <a:pt x="274820" y="60863"/>
                </a:lnTo>
                <a:lnTo>
                  <a:pt x="309175" y="71613"/>
                </a:lnTo>
                <a:lnTo>
                  <a:pt x="362445" y="114554"/>
                </a:lnTo>
                <a:lnTo>
                  <a:pt x="394728" y="185370"/>
                </a:lnTo>
                <a:lnTo>
                  <a:pt x="402771" y="230848"/>
                </a:lnTo>
                <a:lnTo>
                  <a:pt x="405447" y="283057"/>
                </a:lnTo>
                <a:lnTo>
                  <a:pt x="402753" y="335694"/>
                </a:lnTo>
                <a:lnTo>
                  <a:pt x="394669" y="381506"/>
                </a:lnTo>
                <a:lnTo>
                  <a:pt x="381192" y="420505"/>
                </a:lnTo>
                <a:lnTo>
                  <a:pt x="338159" y="477892"/>
                </a:lnTo>
                <a:lnTo>
                  <a:pt x="274287" y="506655"/>
                </a:lnTo>
                <a:lnTo>
                  <a:pt x="234619" y="510247"/>
                </a:lnTo>
                <a:lnTo>
                  <a:pt x="386348" y="510247"/>
                </a:lnTo>
                <a:lnTo>
                  <a:pt x="433384" y="449346"/>
                </a:lnTo>
                <a:lnTo>
                  <a:pt x="452696" y="400945"/>
                </a:lnTo>
                <a:lnTo>
                  <a:pt x="464299" y="345515"/>
                </a:lnTo>
                <a:lnTo>
                  <a:pt x="468172" y="283057"/>
                </a:lnTo>
                <a:lnTo>
                  <a:pt x="464319" y="220376"/>
                </a:lnTo>
                <a:lnTo>
                  <a:pt x="452759" y="164857"/>
                </a:lnTo>
                <a:lnTo>
                  <a:pt x="433491" y="116488"/>
                </a:lnTo>
                <a:lnTo>
                  <a:pt x="406514" y="75260"/>
                </a:lnTo>
                <a:lnTo>
                  <a:pt x="388024" y="57277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Группа 19"/>
          <p:cNvGrpSpPr/>
          <p:nvPr/>
        </p:nvGrpSpPr>
        <p:grpSpPr>
          <a:xfrm>
            <a:off x="1952649" y="1247665"/>
            <a:ext cx="306705" cy="503143"/>
            <a:chOff x="1952649" y="1247665"/>
            <a:chExt cx="306705" cy="503143"/>
          </a:xfrm>
        </p:grpSpPr>
        <p:sp>
          <p:nvSpPr>
            <p:cNvPr id="5" name="object 5"/>
            <p:cNvSpPr/>
            <p:nvPr/>
          </p:nvSpPr>
          <p:spPr>
            <a:xfrm>
              <a:off x="1981987" y="1504429"/>
              <a:ext cx="0" cy="246379"/>
            </a:xfrm>
            <a:custGeom>
              <a:avLst/>
              <a:gdLst/>
              <a:ahLst/>
              <a:cxnLst/>
              <a:rect l="l" t="t" r="r" b="b"/>
              <a:pathLst>
                <a:path h="246380">
                  <a:moveTo>
                    <a:pt x="0" y="0"/>
                  </a:moveTo>
                  <a:lnTo>
                    <a:pt x="0" y="246379"/>
                  </a:lnTo>
                </a:path>
              </a:pathLst>
            </a:custGeom>
            <a:ln w="63957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52649" y="1473878"/>
              <a:ext cx="292100" cy="0"/>
            </a:xfrm>
            <a:custGeom>
              <a:avLst/>
              <a:gdLst/>
              <a:ahLst/>
              <a:cxnLst/>
              <a:rect l="l" t="t" r="r" b="b"/>
              <a:pathLst>
                <a:path w="292100">
                  <a:moveTo>
                    <a:pt x="0" y="0"/>
                  </a:moveTo>
                  <a:lnTo>
                    <a:pt x="291909" y="0"/>
                  </a:lnTo>
                </a:path>
              </a:pathLst>
            </a:custGeom>
            <a:ln w="57150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1981987" y="1258049"/>
              <a:ext cx="0" cy="189230"/>
            </a:xfrm>
            <a:custGeom>
              <a:avLst/>
              <a:gdLst/>
              <a:ahLst/>
              <a:cxnLst/>
              <a:rect l="l" t="t" r="r" b="b"/>
              <a:pathLst>
                <a:path h="189230">
                  <a:moveTo>
                    <a:pt x="0" y="0"/>
                  </a:moveTo>
                  <a:lnTo>
                    <a:pt x="0" y="189230"/>
                  </a:lnTo>
                </a:path>
              </a:pathLst>
            </a:custGeom>
            <a:ln w="63957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52649" y="1247665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5">
                  <a:moveTo>
                    <a:pt x="0" y="0"/>
                  </a:moveTo>
                  <a:lnTo>
                    <a:pt x="306679" y="0"/>
                  </a:lnTo>
                </a:path>
              </a:pathLst>
            </a:custGeom>
            <a:ln w="57150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2785198" y="1192809"/>
            <a:ext cx="346710" cy="565785"/>
          </a:xfrm>
          <a:custGeom>
            <a:avLst/>
            <a:gdLst/>
            <a:ahLst/>
            <a:cxnLst/>
            <a:rect l="l" t="t" r="r" b="b"/>
            <a:pathLst>
              <a:path w="346710" h="565785">
                <a:moveTo>
                  <a:pt x="0" y="478637"/>
                </a:moveTo>
                <a:lnTo>
                  <a:pt x="0" y="540283"/>
                </a:lnTo>
                <a:lnTo>
                  <a:pt x="29128" y="551330"/>
                </a:lnTo>
                <a:lnTo>
                  <a:pt x="63917" y="559238"/>
                </a:lnTo>
                <a:lnTo>
                  <a:pt x="104343" y="563993"/>
                </a:lnTo>
                <a:lnTo>
                  <a:pt x="150380" y="565581"/>
                </a:lnTo>
                <a:lnTo>
                  <a:pt x="193197" y="563031"/>
                </a:lnTo>
                <a:lnTo>
                  <a:pt x="231305" y="555386"/>
                </a:lnTo>
                <a:lnTo>
                  <a:pt x="264716" y="542661"/>
                </a:lnTo>
                <a:lnTo>
                  <a:pt x="293446" y="524865"/>
                </a:lnTo>
                <a:lnTo>
                  <a:pt x="309336" y="509460"/>
                </a:lnTo>
                <a:lnTo>
                  <a:pt x="152692" y="509460"/>
                </a:lnTo>
                <a:lnTo>
                  <a:pt x="133089" y="508953"/>
                </a:lnTo>
                <a:lnTo>
                  <a:pt x="93599" y="504858"/>
                </a:lnTo>
                <a:lnTo>
                  <a:pt x="54138" y="496718"/>
                </a:lnTo>
                <a:lnTo>
                  <a:pt x="17257" y="485405"/>
                </a:lnTo>
                <a:lnTo>
                  <a:pt x="0" y="478637"/>
                </a:lnTo>
                <a:close/>
              </a:path>
              <a:path w="346710" h="565785">
                <a:moveTo>
                  <a:pt x="181330" y="0"/>
                </a:moveTo>
                <a:lnTo>
                  <a:pt x="110324" y="9423"/>
                </a:lnTo>
                <a:lnTo>
                  <a:pt x="54825" y="37630"/>
                </a:lnTo>
                <a:lnTo>
                  <a:pt x="18999" y="81764"/>
                </a:lnTo>
                <a:lnTo>
                  <a:pt x="7061" y="138823"/>
                </a:lnTo>
                <a:lnTo>
                  <a:pt x="9128" y="167724"/>
                </a:lnTo>
                <a:lnTo>
                  <a:pt x="25636" y="216849"/>
                </a:lnTo>
                <a:lnTo>
                  <a:pt x="59203" y="255227"/>
                </a:lnTo>
                <a:lnTo>
                  <a:pt x="114054" y="287784"/>
                </a:lnTo>
                <a:lnTo>
                  <a:pt x="149733" y="302183"/>
                </a:lnTo>
                <a:lnTo>
                  <a:pt x="175428" y="311666"/>
                </a:lnTo>
                <a:lnTo>
                  <a:pt x="197621" y="320655"/>
                </a:lnTo>
                <a:lnTo>
                  <a:pt x="243990" y="345003"/>
                </a:lnTo>
                <a:lnTo>
                  <a:pt x="274925" y="380558"/>
                </a:lnTo>
                <a:lnTo>
                  <a:pt x="281381" y="417639"/>
                </a:lnTo>
                <a:lnTo>
                  <a:pt x="279357" y="438108"/>
                </a:lnTo>
                <a:lnTo>
                  <a:pt x="249008" y="485190"/>
                </a:lnTo>
                <a:lnTo>
                  <a:pt x="208746" y="503393"/>
                </a:lnTo>
                <a:lnTo>
                  <a:pt x="152692" y="509460"/>
                </a:lnTo>
                <a:lnTo>
                  <a:pt x="309336" y="509460"/>
                </a:lnTo>
                <a:lnTo>
                  <a:pt x="316466" y="502548"/>
                </a:lnTo>
                <a:lnTo>
                  <a:pt x="332922" y="476230"/>
                </a:lnTo>
                <a:lnTo>
                  <a:pt x="342804" y="445912"/>
                </a:lnTo>
                <a:lnTo>
                  <a:pt x="346100" y="411594"/>
                </a:lnTo>
                <a:lnTo>
                  <a:pt x="344054" y="384699"/>
                </a:lnTo>
                <a:lnTo>
                  <a:pt x="327733" y="338795"/>
                </a:lnTo>
                <a:lnTo>
                  <a:pt x="293885" y="302411"/>
                </a:lnTo>
                <a:lnTo>
                  <a:pt x="234326" y="269329"/>
                </a:lnTo>
                <a:lnTo>
                  <a:pt x="194437" y="253631"/>
                </a:lnTo>
                <a:lnTo>
                  <a:pt x="170352" y="244603"/>
                </a:lnTo>
                <a:lnTo>
                  <a:pt x="149559" y="235991"/>
                </a:lnTo>
                <a:lnTo>
                  <a:pt x="106283" y="212187"/>
                </a:lnTo>
                <a:lnTo>
                  <a:pt x="77692" y="176685"/>
                </a:lnTo>
                <a:lnTo>
                  <a:pt x="71793" y="139598"/>
                </a:lnTo>
                <a:lnTo>
                  <a:pt x="73576" y="121291"/>
                </a:lnTo>
                <a:lnTo>
                  <a:pt x="100431" y="78981"/>
                </a:lnTo>
                <a:lnTo>
                  <a:pt x="155759" y="58637"/>
                </a:lnTo>
                <a:lnTo>
                  <a:pt x="179793" y="57289"/>
                </a:lnTo>
                <a:lnTo>
                  <a:pt x="322400" y="57289"/>
                </a:lnTo>
                <a:lnTo>
                  <a:pt x="332105" y="30175"/>
                </a:lnTo>
                <a:lnTo>
                  <a:pt x="296875" y="16957"/>
                </a:lnTo>
                <a:lnTo>
                  <a:pt x="259989" y="7529"/>
                </a:lnTo>
                <a:lnTo>
                  <a:pt x="221467" y="1880"/>
                </a:lnTo>
                <a:lnTo>
                  <a:pt x="181330" y="0"/>
                </a:lnTo>
                <a:close/>
              </a:path>
              <a:path w="346710" h="565785">
                <a:moveTo>
                  <a:pt x="322400" y="57289"/>
                </a:moveTo>
                <a:lnTo>
                  <a:pt x="179793" y="57289"/>
                </a:lnTo>
                <a:lnTo>
                  <a:pt x="212200" y="59068"/>
                </a:lnTo>
                <a:lnTo>
                  <a:pt x="245079" y="64408"/>
                </a:lnTo>
                <a:lnTo>
                  <a:pt x="278418" y="73309"/>
                </a:lnTo>
                <a:lnTo>
                  <a:pt x="312204" y="85775"/>
                </a:lnTo>
                <a:lnTo>
                  <a:pt x="322400" y="57289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76830" y="1200772"/>
            <a:ext cx="306692" cy="5500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76830" y="982395"/>
            <a:ext cx="306705" cy="0"/>
          </a:xfrm>
          <a:custGeom>
            <a:avLst/>
            <a:gdLst/>
            <a:ahLst/>
            <a:cxnLst/>
            <a:rect l="l" t="t" r="r" b="b"/>
            <a:pathLst>
              <a:path w="306705">
                <a:moveTo>
                  <a:pt x="0" y="0"/>
                </a:moveTo>
                <a:lnTo>
                  <a:pt x="306692" y="0"/>
                </a:lnTo>
              </a:path>
            </a:pathLst>
          </a:custGeom>
          <a:ln w="56769">
            <a:solidFill>
              <a:srgbClr val="77C0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76830" y="1969185"/>
            <a:ext cx="306705" cy="0"/>
          </a:xfrm>
          <a:custGeom>
            <a:avLst/>
            <a:gdLst/>
            <a:ahLst/>
            <a:cxnLst/>
            <a:rect l="l" t="t" r="r" b="b"/>
            <a:pathLst>
              <a:path w="306705">
                <a:moveTo>
                  <a:pt x="0" y="0"/>
                </a:moveTo>
                <a:lnTo>
                  <a:pt x="306692" y="0"/>
                </a:lnTo>
              </a:path>
            </a:pathLst>
          </a:custGeom>
          <a:ln w="56769">
            <a:solidFill>
              <a:srgbClr val="EE35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99002" y="953998"/>
            <a:ext cx="6993001" cy="34921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06002" y="3275571"/>
            <a:ext cx="6803999" cy="304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-279" y="7346907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10" h="216534">
                <a:moveTo>
                  <a:pt x="0" y="216001"/>
                </a:moveTo>
                <a:lnTo>
                  <a:pt x="2149856" y="216001"/>
                </a:lnTo>
                <a:lnTo>
                  <a:pt x="2149856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80332" y="7346907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67" y="216001"/>
                </a:lnTo>
                <a:lnTo>
                  <a:pt x="213076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FCB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49551" y="7346907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80" y="216001"/>
                </a:lnTo>
                <a:lnTo>
                  <a:pt x="2130780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89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11100" y="7346907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59" h="216534">
                <a:moveTo>
                  <a:pt x="0" y="216001"/>
                </a:moveTo>
                <a:lnTo>
                  <a:pt x="2130793" y="216001"/>
                </a:lnTo>
                <a:lnTo>
                  <a:pt x="2130793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B7D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543290" y="7346907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09" h="216534">
                <a:moveTo>
                  <a:pt x="0" y="216001"/>
                </a:moveTo>
                <a:lnTo>
                  <a:pt x="2149817" y="216001"/>
                </a:lnTo>
                <a:lnTo>
                  <a:pt x="214981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92C84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89579" y="443306"/>
            <a:ext cx="159067" cy="225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75457" y="439724"/>
            <a:ext cx="192189" cy="232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24192" y="56749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6250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11067" y="556069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5">
                <a:moveTo>
                  <a:pt x="0" y="0"/>
                </a:moveTo>
                <a:lnTo>
                  <a:pt x="119824" y="0"/>
                </a:lnTo>
              </a:path>
            </a:pathLst>
          </a:custGeom>
          <a:ln w="2285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11067" y="467169"/>
            <a:ext cx="26670" cy="77470"/>
          </a:xfrm>
          <a:custGeom>
            <a:avLst/>
            <a:gdLst/>
            <a:ahLst/>
            <a:cxnLst/>
            <a:rect l="l" t="t" r="r" b="b"/>
            <a:pathLst>
              <a:path w="26670" h="77470">
                <a:moveTo>
                  <a:pt x="0" y="77469"/>
                </a:moveTo>
                <a:lnTo>
                  <a:pt x="26250" y="77469"/>
                </a:lnTo>
                <a:lnTo>
                  <a:pt x="26250" y="0"/>
                </a:lnTo>
                <a:lnTo>
                  <a:pt x="0" y="0"/>
                </a:lnTo>
                <a:lnTo>
                  <a:pt x="0" y="77469"/>
                </a:lnTo>
                <a:close/>
              </a:path>
            </a:pathLst>
          </a:custGeom>
          <a:solidFill>
            <a:srgbClr val="81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11067" y="455104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412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53929" y="440042"/>
            <a:ext cx="142074" cy="232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86276" y="443293"/>
            <a:ext cx="125895" cy="225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86289" y="353663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7AC1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86289" y="758755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EF38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5"/>
          <p:cNvSpPr/>
          <p:nvPr/>
        </p:nvSpPr>
        <p:spPr>
          <a:xfrm>
            <a:off x="6011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10" h="216534">
                <a:moveTo>
                  <a:pt x="0" y="216001"/>
                </a:moveTo>
                <a:lnTo>
                  <a:pt x="2149856" y="216001"/>
                </a:lnTo>
                <a:lnTo>
                  <a:pt x="2149856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6"/>
          <p:cNvSpPr/>
          <p:nvPr/>
        </p:nvSpPr>
        <p:spPr>
          <a:xfrm>
            <a:off x="4286622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67" y="216001"/>
                </a:lnTo>
                <a:lnTo>
                  <a:pt x="213076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FCB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7"/>
          <p:cNvSpPr/>
          <p:nvPr/>
        </p:nvSpPr>
        <p:spPr>
          <a:xfrm>
            <a:off x="2155841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80" y="216001"/>
                </a:lnTo>
                <a:lnTo>
                  <a:pt x="2130780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89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8"/>
          <p:cNvSpPr/>
          <p:nvPr/>
        </p:nvSpPr>
        <p:spPr>
          <a:xfrm>
            <a:off x="6417390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59" h="216534">
                <a:moveTo>
                  <a:pt x="0" y="216001"/>
                </a:moveTo>
                <a:lnTo>
                  <a:pt x="2130793" y="216001"/>
                </a:lnTo>
                <a:lnTo>
                  <a:pt x="2130793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B7D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9"/>
          <p:cNvSpPr/>
          <p:nvPr/>
        </p:nvSpPr>
        <p:spPr>
          <a:xfrm>
            <a:off x="8548183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09" h="216534">
                <a:moveTo>
                  <a:pt x="0" y="216001"/>
                </a:moveTo>
                <a:lnTo>
                  <a:pt x="2149817" y="216001"/>
                </a:lnTo>
                <a:lnTo>
                  <a:pt x="214981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92C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0"/>
          <p:cNvSpPr txBox="1"/>
          <p:nvPr/>
        </p:nvSpPr>
        <p:spPr>
          <a:xfrm>
            <a:off x="2914040" y="2858721"/>
            <a:ext cx="1351915" cy="18402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lang="tr-TR" sz="1100" spc="-5" dirty="0">
                <a:solidFill>
                  <a:srgbClr val="90908F"/>
                </a:solidFill>
                <a:latin typeface="Arial"/>
                <a:cs typeface="Arial"/>
              </a:rPr>
              <a:t>Organlar ve Sistemler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0" name="object 11"/>
          <p:cNvSpPr/>
          <p:nvPr/>
        </p:nvSpPr>
        <p:spPr>
          <a:xfrm>
            <a:off x="4854955" y="2882021"/>
            <a:ext cx="141528" cy="160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2"/>
          <p:cNvSpPr/>
          <p:nvPr/>
        </p:nvSpPr>
        <p:spPr>
          <a:xfrm>
            <a:off x="5263209" y="2882021"/>
            <a:ext cx="97370" cy="1609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2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460059"/>
              </p:ext>
            </p:extLst>
          </p:nvPr>
        </p:nvGraphicFramePr>
        <p:xfrm>
          <a:off x="2910820" y="3067066"/>
          <a:ext cx="2590799" cy="3497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186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6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60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000" spc="0" dirty="0">
                          <a:latin typeface="Arial"/>
                          <a:cs typeface="Arial"/>
                        </a:rPr>
                        <a:t>Bağışıklık Sistemi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575757"/>
                      </a:solidFill>
                      <a:prstDash val="solid"/>
                    </a:lnT>
                    <a:lnB w="635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100" dirty="0">
                          <a:latin typeface="Arial"/>
                          <a:cs typeface="Arial"/>
                        </a:rPr>
                        <a:t>5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304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100" dirty="0">
                          <a:latin typeface="Arial"/>
                          <a:cs typeface="Arial"/>
                        </a:rPr>
                        <a:t>4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F4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000" spc="0" dirty="0" err="1">
                          <a:latin typeface="Arial"/>
                          <a:cs typeface="Arial"/>
                        </a:rPr>
                        <a:t>Kardiyovasküler</a:t>
                      </a:r>
                      <a:r>
                        <a:rPr lang="tr-TR" sz="1000" spc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tr-TR" sz="1000" spc="0" dirty="0" err="1">
                          <a:latin typeface="Arial"/>
                          <a:cs typeface="Arial"/>
                        </a:rPr>
                        <a:t>Sisteö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575757"/>
                      </a:solidFill>
                      <a:prstDash val="solid"/>
                    </a:lnT>
                    <a:lnB w="635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100" dirty="0"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304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tr-TR" sz="1100" dirty="0">
                          <a:latin typeface="Arial"/>
                          <a:cs typeface="Arial"/>
                        </a:rPr>
                        <a:t>3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1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000" dirty="0" err="1">
                          <a:latin typeface="Arial"/>
                          <a:cs typeface="Arial"/>
                        </a:rPr>
                        <a:t>Servikal</a:t>
                      </a:r>
                      <a:r>
                        <a:rPr lang="tr-TR" sz="1000" dirty="0">
                          <a:latin typeface="Arial"/>
                          <a:cs typeface="Arial"/>
                        </a:rPr>
                        <a:t> Omurga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575757"/>
                      </a:solidFill>
                      <a:prstDash val="solid"/>
                    </a:lnT>
                    <a:lnB w="635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5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304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3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1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000" spc="5" dirty="0" err="1">
                          <a:latin typeface="Arial"/>
                          <a:cs typeface="Arial"/>
                        </a:rPr>
                        <a:t>Torakal</a:t>
                      </a:r>
                      <a:r>
                        <a:rPr lang="tr-TR" sz="1000" spc="5" dirty="0">
                          <a:latin typeface="Arial"/>
                          <a:cs typeface="Arial"/>
                        </a:rPr>
                        <a:t> Omurga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575757"/>
                      </a:solidFill>
                      <a:prstDash val="solid"/>
                    </a:lnT>
                    <a:lnB w="635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5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304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3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1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000" spc="5" dirty="0" err="1">
                          <a:latin typeface="Arial"/>
                          <a:cs typeface="Arial"/>
                        </a:rPr>
                        <a:t>Lumbar</a:t>
                      </a:r>
                      <a:r>
                        <a:rPr lang="tr-TR" sz="1000" spc="5" dirty="0">
                          <a:latin typeface="Arial"/>
                          <a:cs typeface="Arial"/>
                        </a:rPr>
                        <a:t> Omurga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575757"/>
                      </a:solidFill>
                      <a:prstDash val="solid"/>
                    </a:lnT>
                    <a:lnB w="635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5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304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4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F4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939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tr-TR" sz="1000" spc="5" dirty="0">
                          <a:latin typeface="Arial"/>
                          <a:cs typeface="Arial"/>
                        </a:rPr>
                        <a:t>Bronş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575757"/>
                      </a:solidFill>
                      <a:prstDash val="solid"/>
                    </a:lnT>
                    <a:lnB w="635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80"/>
                        </a:spcBef>
                        <a:tabLst>
                          <a:tab pos="542925" algn="l"/>
                        </a:tabLst>
                      </a:pPr>
                      <a:r>
                        <a:rPr sz="1100" spc="0" dirty="0">
                          <a:latin typeface="Arial"/>
                          <a:cs typeface="Arial"/>
                        </a:rPr>
                        <a:t>5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304"/>
                    </a:solidFill>
                  </a:tcPr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80"/>
                        </a:spcBef>
                        <a:tabLst>
                          <a:tab pos="542925" algn="l"/>
                        </a:tabLst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4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DF4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000" spc="5" dirty="0">
                          <a:latin typeface="Arial"/>
                          <a:cs typeface="Arial"/>
                        </a:rPr>
                        <a:t>Akciğer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575757"/>
                      </a:solidFill>
                      <a:prstDash val="solid"/>
                    </a:lnT>
                    <a:lnB w="635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5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304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4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F4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000" dirty="0">
                          <a:latin typeface="Arial"/>
                          <a:cs typeface="Arial"/>
                        </a:rPr>
                        <a:t>Karaciğer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575757"/>
                      </a:solidFill>
                      <a:prstDash val="solid"/>
                    </a:lnT>
                    <a:lnB w="635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5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304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5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30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000" spc="10" dirty="0">
                          <a:latin typeface="Arial"/>
                          <a:cs typeface="Arial"/>
                        </a:rPr>
                        <a:t>Mide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575757"/>
                      </a:solidFill>
                      <a:prstDash val="solid"/>
                    </a:lnT>
                    <a:lnB w="635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F43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F4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000" spc="5" dirty="0">
                          <a:latin typeface="Arial"/>
                          <a:cs typeface="Arial"/>
                        </a:rPr>
                        <a:t>Kolon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575757"/>
                      </a:solidFill>
                      <a:prstDash val="solid"/>
                    </a:lnT>
                    <a:lnB w="635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304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F4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000" spc="-5" dirty="0">
                          <a:latin typeface="Arial"/>
                          <a:cs typeface="Arial"/>
                        </a:rPr>
                        <a:t>Pankreas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575757"/>
                      </a:solidFill>
                      <a:prstDash val="solid"/>
                    </a:lnT>
                    <a:lnB w="635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5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304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4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F4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000" spc="0" dirty="0">
                          <a:latin typeface="Arial"/>
                          <a:cs typeface="Arial"/>
                        </a:rPr>
                        <a:t>Tiroit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575757"/>
                      </a:solidFill>
                      <a:prstDash val="solid"/>
                    </a:lnT>
                    <a:lnB w="635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5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304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4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F4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000" dirty="0">
                          <a:latin typeface="Arial"/>
                          <a:cs typeface="Arial"/>
                        </a:rPr>
                        <a:t>Böbrek Üstü Bezleri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575757"/>
                      </a:solidFill>
                      <a:prstDash val="solid"/>
                    </a:lnT>
                    <a:lnB w="635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4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F43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2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41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000" spc="0" dirty="0">
                          <a:latin typeface="Arial"/>
                          <a:cs typeface="Arial"/>
                        </a:rPr>
                        <a:t>Böbrek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575757"/>
                      </a:solidFill>
                      <a:prstDash val="solid"/>
                    </a:lnT>
                    <a:lnB w="635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105"/>
                        </a:spcBef>
                        <a:tabLst>
                          <a:tab pos="542925" algn="l"/>
                        </a:tabLst>
                      </a:pPr>
                      <a:r>
                        <a:rPr lang="en-US" sz="1100" spc="0" dirty="0">
                          <a:latin typeface="Arial"/>
                          <a:cs typeface="Arial"/>
                        </a:rPr>
                        <a:t>5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304"/>
                    </a:solidFill>
                  </a:tcPr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105"/>
                        </a:spcBef>
                        <a:tabLst>
                          <a:tab pos="542925" algn="l"/>
                        </a:tabLst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3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1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209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tr-TR" sz="1000" spc="5" dirty="0">
                          <a:latin typeface="Arial"/>
                          <a:cs typeface="Arial"/>
                        </a:rPr>
                        <a:t>İdrar Torbası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4765" marB="0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575757"/>
                      </a:solidFill>
                      <a:prstDash val="solid"/>
                    </a:lnT>
                    <a:lnB w="635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 marL="0" marR="0" marT="1714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304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4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F4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000" spc="0" dirty="0">
                          <a:latin typeface="Arial"/>
                          <a:cs typeface="Arial"/>
                        </a:rPr>
                        <a:t>Rahim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575757"/>
                      </a:solidFill>
                      <a:prstDash val="solid"/>
                    </a:lnT>
                    <a:lnB w="635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304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F4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tr-TR" sz="1000" dirty="0">
                          <a:latin typeface="Arial"/>
                          <a:cs typeface="Arial"/>
                        </a:rPr>
                        <a:t>Sperm Yatağı Boruları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0955" marB="0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575757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F43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F4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3" name="object 14"/>
          <p:cNvSpPr txBox="1"/>
          <p:nvPr/>
        </p:nvSpPr>
        <p:spPr>
          <a:xfrm>
            <a:off x="5681675" y="4299087"/>
            <a:ext cx="1965325" cy="1679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lang="tr-TR" sz="1000" spc="10" dirty="0" err="1">
                <a:solidFill>
                  <a:srgbClr val="90908F"/>
                </a:solidFill>
                <a:latin typeface="Arial"/>
                <a:cs typeface="Arial"/>
              </a:rPr>
              <a:t>Psiko</a:t>
            </a:r>
            <a:r>
              <a:rPr lang="tr-TR" sz="1000" spc="10" dirty="0">
                <a:solidFill>
                  <a:srgbClr val="90908F"/>
                </a:solidFill>
                <a:latin typeface="Arial"/>
                <a:cs typeface="Arial"/>
              </a:rPr>
              <a:t>-duygusal Nitelikler</a:t>
            </a:r>
            <a:endParaRPr sz="1000" dirty="0">
              <a:latin typeface="Arial"/>
              <a:cs typeface="Arial"/>
            </a:endParaRPr>
          </a:p>
        </p:txBody>
      </p:sp>
      <p:graphicFrame>
        <p:nvGraphicFramePr>
          <p:cNvPr id="54" name="object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572970"/>
              </p:ext>
            </p:extLst>
          </p:nvPr>
        </p:nvGraphicFramePr>
        <p:xfrm>
          <a:off x="5678455" y="4520073"/>
          <a:ext cx="3267074" cy="617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358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1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000" spc="0" dirty="0">
                          <a:latin typeface="Arial"/>
                          <a:cs typeface="Arial"/>
                        </a:rPr>
                        <a:t>Stresli Durum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T w="9525">
                      <a:solidFill>
                        <a:srgbClr val="575757"/>
                      </a:solidFill>
                      <a:prstDash val="solid"/>
                    </a:lnT>
                    <a:lnB w="9525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100" dirty="0">
                          <a:latin typeface="Arial"/>
                          <a:cs typeface="Arial"/>
                        </a:rPr>
                        <a:t>3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T w="9525">
                      <a:solidFill>
                        <a:srgbClr val="575757"/>
                      </a:solidFill>
                      <a:prstDash val="solid"/>
                    </a:lnT>
                    <a:lnB w="9525">
                      <a:solidFill>
                        <a:srgbClr val="575757"/>
                      </a:solidFill>
                      <a:prstDash val="solid"/>
                    </a:lnB>
                    <a:solidFill>
                      <a:srgbClr val="FFCB1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000" spc="0" dirty="0">
                          <a:latin typeface="Arial"/>
                          <a:cs typeface="Arial"/>
                        </a:rPr>
                        <a:t>Yorgunluk / İç Duygusal Yorgunluk İşaretleri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T w="9525">
                      <a:solidFill>
                        <a:srgbClr val="575757"/>
                      </a:solidFill>
                      <a:prstDash val="solid"/>
                    </a:lnT>
                    <a:lnB w="9525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 marL="0" marR="0" marT="13335" marB="0">
                    <a:lnT w="9525">
                      <a:solidFill>
                        <a:srgbClr val="575757"/>
                      </a:solidFill>
                      <a:prstDash val="solid"/>
                    </a:lnT>
                    <a:lnB w="9525">
                      <a:solidFill>
                        <a:srgbClr val="575757"/>
                      </a:solidFill>
                      <a:prstDash val="solid"/>
                    </a:lnB>
                    <a:solidFill>
                      <a:srgbClr val="6EB30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000" spc="0" dirty="0">
                          <a:latin typeface="Arial"/>
                          <a:cs typeface="Arial"/>
                        </a:rPr>
                        <a:t>Sinirlilik İşaretleri, Asabiyet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T w="9525">
                      <a:solidFill>
                        <a:srgbClr val="575757"/>
                      </a:solidFill>
                      <a:prstDash val="solid"/>
                    </a:lnT>
                    <a:lnB w="9525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0" marR="0" marT="13335" marB="0">
                    <a:lnT w="9525">
                      <a:solidFill>
                        <a:srgbClr val="575757"/>
                      </a:solidFill>
                      <a:prstDash val="solid"/>
                    </a:lnT>
                    <a:lnB w="9525">
                      <a:solidFill>
                        <a:srgbClr val="575757"/>
                      </a:solidFill>
                      <a:prstDash val="solid"/>
                    </a:lnB>
                    <a:solidFill>
                      <a:srgbClr val="A7DF4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5" name="object 16"/>
          <p:cNvSpPr txBox="1"/>
          <p:nvPr/>
        </p:nvSpPr>
        <p:spPr>
          <a:xfrm>
            <a:off x="5200484" y="1938732"/>
            <a:ext cx="1515745" cy="78041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05"/>
              </a:spcBef>
            </a:pPr>
            <a:r>
              <a:rPr sz="2500" spc="-150" dirty="0">
                <a:solidFill>
                  <a:srgbClr val="90908F"/>
                </a:solidFill>
                <a:latin typeface="Arial"/>
                <a:cs typeface="Arial"/>
              </a:rPr>
              <a:t>Test</a:t>
            </a:r>
            <a:r>
              <a:rPr sz="2500" spc="-75" dirty="0">
                <a:solidFill>
                  <a:srgbClr val="90908F"/>
                </a:solidFill>
                <a:latin typeface="Arial"/>
                <a:cs typeface="Arial"/>
              </a:rPr>
              <a:t> results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30"/>
              </a:spcBef>
            </a:pPr>
            <a:r>
              <a:rPr sz="1500" spc="5" dirty="0">
                <a:latin typeface="Arial"/>
                <a:cs typeface="Arial"/>
              </a:rPr>
              <a:t>31.03.2016</a:t>
            </a:r>
            <a:r>
              <a:rPr sz="1500" spc="-95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11:51</a:t>
            </a:r>
            <a:endParaRPr sz="1500">
              <a:latin typeface="Arial"/>
              <a:cs typeface="Arial"/>
            </a:endParaRPr>
          </a:p>
        </p:txBody>
      </p:sp>
      <p:sp>
        <p:nvSpPr>
          <p:cNvPr id="56" name="object 17"/>
          <p:cNvSpPr txBox="1"/>
          <p:nvPr/>
        </p:nvSpPr>
        <p:spPr>
          <a:xfrm>
            <a:off x="3097567" y="6693487"/>
            <a:ext cx="930910" cy="1679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lang="tr-TR" sz="1000" spc="0" dirty="0">
                <a:solidFill>
                  <a:srgbClr val="90908F"/>
                </a:solidFill>
                <a:latin typeface="Arial"/>
                <a:cs typeface="Arial"/>
              </a:rPr>
              <a:t>İşlevsel </a:t>
            </a:r>
            <a:r>
              <a:rPr sz="1000" spc="-30" dirty="0">
                <a:solidFill>
                  <a:srgbClr val="90908F"/>
                </a:solidFill>
                <a:latin typeface="Arial"/>
                <a:cs typeface="Arial"/>
              </a:rPr>
              <a:t> </a:t>
            </a:r>
            <a:r>
              <a:rPr lang="tr-TR" sz="1000" spc="5" dirty="0">
                <a:solidFill>
                  <a:srgbClr val="90908F"/>
                </a:solidFill>
                <a:latin typeface="Arial"/>
                <a:cs typeface="Arial"/>
              </a:rPr>
              <a:t>Durum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7" name="object 18"/>
          <p:cNvSpPr txBox="1"/>
          <p:nvPr/>
        </p:nvSpPr>
        <p:spPr>
          <a:xfrm>
            <a:off x="4480741" y="6693487"/>
            <a:ext cx="1087120" cy="1679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lang="tr-TR" sz="1000" dirty="0">
                <a:solidFill>
                  <a:srgbClr val="90908F"/>
                </a:solidFill>
                <a:latin typeface="Arial"/>
                <a:cs typeface="Arial"/>
              </a:rPr>
              <a:t>Enerjik Kaynak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8" name="object 19"/>
          <p:cNvSpPr/>
          <p:nvPr/>
        </p:nvSpPr>
        <p:spPr>
          <a:xfrm>
            <a:off x="8211159" y="3214151"/>
            <a:ext cx="772795" cy="772795"/>
          </a:xfrm>
          <a:custGeom>
            <a:avLst/>
            <a:gdLst/>
            <a:ahLst/>
            <a:cxnLst/>
            <a:rect l="l" t="t" r="r" b="b"/>
            <a:pathLst>
              <a:path w="772795" h="772795">
                <a:moveTo>
                  <a:pt x="386181" y="0"/>
                </a:moveTo>
                <a:lnTo>
                  <a:pt x="337739" y="3008"/>
                </a:lnTo>
                <a:lnTo>
                  <a:pt x="291093" y="11794"/>
                </a:lnTo>
                <a:lnTo>
                  <a:pt x="246604" y="25994"/>
                </a:lnTo>
                <a:lnTo>
                  <a:pt x="204634" y="45246"/>
                </a:lnTo>
                <a:lnTo>
                  <a:pt x="165547" y="69190"/>
                </a:lnTo>
                <a:lnTo>
                  <a:pt x="129702" y="97462"/>
                </a:lnTo>
                <a:lnTo>
                  <a:pt x="97462" y="129702"/>
                </a:lnTo>
                <a:lnTo>
                  <a:pt x="69190" y="165547"/>
                </a:lnTo>
                <a:lnTo>
                  <a:pt x="45246" y="204634"/>
                </a:lnTo>
                <a:lnTo>
                  <a:pt x="25994" y="246604"/>
                </a:lnTo>
                <a:lnTo>
                  <a:pt x="11794" y="291093"/>
                </a:lnTo>
                <a:lnTo>
                  <a:pt x="3008" y="337739"/>
                </a:lnTo>
                <a:lnTo>
                  <a:pt x="0" y="386181"/>
                </a:lnTo>
                <a:lnTo>
                  <a:pt x="3008" y="434623"/>
                </a:lnTo>
                <a:lnTo>
                  <a:pt x="11794" y="481270"/>
                </a:lnTo>
                <a:lnTo>
                  <a:pt x="25994" y="525758"/>
                </a:lnTo>
                <a:lnTo>
                  <a:pt x="45246" y="567728"/>
                </a:lnTo>
                <a:lnTo>
                  <a:pt x="69190" y="606816"/>
                </a:lnTo>
                <a:lnTo>
                  <a:pt x="97462" y="642660"/>
                </a:lnTo>
                <a:lnTo>
                  <a:pt x="129702" y="674900"/>
                </a:lnTo>
                <a:lnTo>
                  <a:pt x="165547" y="703172"/>
                </a:lnTo>
                <a:lnTo>
                  <a:pt x="204634" y="727116"/>
                </a:lnTo>
                <a:lnTo>
                  <a:pt x="246604" y="746368"/>
                </a:lnTo>
                <a:lnTo>
                  <a:pt x="291093" y="760568"/>
                </a:lnTo>
                <a:lnTo>
                  <a:pt x="337739" y="769354"/>
                </a:lnTo>
                <a:lnTo>
                  <a:pt x="386181" y="772363"/>
                </a:lnTo>
                <a:lnTo>
                  <a:pt x="434623" y="769354"/>
                </a:lnTo>
                <a:lnTo>
                  <a:pt x="481270" y="760568"/>
                </a:lnTo>
                <a:lnTo>
                  <a:pt x="525758" y="746368"/>
                </a:lnTo>
                <a:lnTo>
                  <a:pt x="567728" y="727116"/>
                </a:lnTo>
                <a:lnTo>
                  <a:pt x="606816" y="703172"/>
                </a:lnTo>
                <a:lnTo>
                  <a:pt x="642660" y="674900"/>
                </a:lnTo>
                <a:lnTo>
                  <a:pt x="674900" y="642660"/>
                </a:lnTo>
                <a:lnTo>
                  <a:pt x="703172" y="606816"/>
                </a:lnTo>
                <a:lnTo>
                  <a:pt x="727116" y="567728"/>
                </a:lnTo>
                <a:lnTo>
                  <a:pt x="746368" y="525758"/>
                </a:lnTo>
                <a:lnTo>
                  <a:pt x="760568" y="481270"/>
                </a:lnTo>
                <a:lnTo>
                  <a:pt x="769354" y="434623"/>
                </a:lnTo>
                <a:lnTo>
                  <a:pt x="772363" y="386181"/>
                </a:lnTo>
                <a:lnTo>
                  <a:pt x="769354" y="337739"/>
                </a:lnTo>
                <a:lnTo>
                  <a:pt x="760568" y="291093"/>
                </a:lnTo>
                <a:lnTo>
                  <a:pt x="746368" y="246604"/>
                </a:lnTo>
                <a:lnTo>
                  <a:pt x="727116" y="204634"/>
                </a:lnTo>
                <a:lnTo>
                  <a:pt x="703172" y="165547"/>
                </a:lnTo>
                <a:lnTo>
                  <a:pt x="674900" y="129702"/>
                </a:lnTo>
                <a:lnTo>
                  <a:pt x="642660" y="97462"/>
                </a:lnTo>
                <a:lnTo>
                  <a:pt x="606816" y="69190"/>
                </a:lnTo>
                <a:lnTo>
                  <a:pt x="567728" y="45246"/>
                </a:lnTo>
                <a:lnTo>
                  <a:pt x="525758" y="25994"/>
                </a:lnTo>
                <a:lnTo>
                  <a:pt x="481270" y="11794"/>
                </a:lnTo>
                <a:lnTo>
                  <a:pt x="434623" y="3008"/>
                </a:lnTo>
                <a:lnTo>
                  <a:pt x="386181" y="0"/>
                </a:lnTo>
                <a:close/>
              </a:path>
            </a:pathLst>
          </a:custGeom>
          <a:solidFill>
            <a:srgbClr val="6EB3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20"/>
          <p:cNvSpPr txBox="1"/>
          <p:nvPr/>
        </p:nvSpPr>
        <p:spPr>
          <a:xfrm>
            <a:off x="8525763" y="3422088"/>
            <a:ext cx="15621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en-US" sz="2000" spc="5" dirty="0">
                <a:latin typeface="Arial"/>
                <a:cs typeface="Arial"/>
              </a:rPr>
              <a:t>4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0" name="object 21"/>
          <p:cNvSpPr txBox="1"/>
          <p:nvPr/>
        </p:nvSpPr>
        <p:spPr>
          <a:xfrm>
            <a:off x="5681675" y="5585051"/>
            <a:ext cx="862330" cy="1679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lang="tr-TR" sz="1000" spc="-30" dirty="0">
                <a:solidFill>
                  <a:srgbClr val="90908F"/>
                </a:solidFill>
                <a:latin typeface="Arial"/>
                <a:cs typeface="Arial"/>
              </a:rPr>
              <a:t>Test Yorumu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1" name="object 22"/>
          <p:cNvSpPr/>
          <p:nvPr/>
        </p:nvSpPr>
        <p:spPr>
          <a:xfrm>
            <a:off x="5684888" y="5829489"/>
            <a:ext cx="3247390" cy="530225"/>
          </a:xfrm>
          <a:custGeom>
            <a:avLst/>
            <a:gdLst/>
            <a:ahLst/>
            <a:cxnLst/>
            <a:rect l="l" t="t" r="r" b="b"/>
            <a:pathLst>
              <a:path w="3247390" h="530225">
                <a:moveTo>
                  <a:pt x="0" y="530225"/>
                </a:moveTo>
                <a:lnTo>
                  <a:pt x="3247148" y="530225"/>
                </a:lnTo>
                <a:lnTo>
                  <a:pt x="3247148" y="0"/>
                </a:lnTo>
                <a:lnTo>
                  <a:pt x="0" y="0"/>
                </a:lnTo>
                <a:lnTo>
                  <a:pt x="0" y="530225"/>
                </a:lnTo>
                <a:close/>
              </a:path>
            </a:pathLst>
          </a:custGeom>
          <a:ln w="6438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23"/>
          <p:cNvSpPr txBox="1"/>
          <p:nvPr/>
        </p:nvSpPr>
        <p:spPr>
          <a:xfrm>
            <a:off x="5681675" y="2994968"/>
            <a:ext cx="2144395" cy="1034193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9"/>
              </a:spcBef>
            </a:pPr>
            <a:r>
              <a:rPr lang="tr-TR" sz="1100" spc="5" dirty="0">
                <a:solidFill>
                  <a:srgbClr val="90908F"/>
                </a:solidFill>
                <a:latin typeface="Arial"/>
                <a:cs typeface="Arial"/>
              </a:rPr>
              <a:t>İşlevsel Vücut Durumu</a:t>
            </a:r>
            <a:endParaRPr sz="1000" dirty="0">
              <a:latin typeface="Arial"/>
              <a:cs typeface="Arial"/>
            </a:endParaRPr>
          </a:p>
          <a:p>
            <a:pPr marR="5080">
              <a:lnSpc>
                <a:spcPct val="101400"/>
              </a:lnSpc>
              <a:spcBef>
                <a:spcPts val="310"/>
              </a:spcBef>
            </a:pPr>
            <a:r>
              <a:rPr lang="tr-TR" sz="1000" spc="-5" dirty="0">
                <a:latin typeface="Arial"/>
                <a:cs typeface="Arial"/>
              </a:rPr>
              <a:t>Ortalama sağlık </a:t>
            </a:r>
            <a:r>
              <a:rPr lang="tr-TR" sz="1000" spc="-5" dirty="0" err="1">
                <a:latin typeface="Arial"/>
                <a:cs typeface="Arial"/>
              </a:rPr>
              <a:t>sevitesi</a:t>
            </a:r>
            <a:r>
              <a:rPr lang="tr-TR" sz="1000" spc="-5" dirty="0">
                <a:latin typeface="Arial"/>
                <a:cs typeface="Arial"/>
              </a:rPr>
              <a:t>, yüksek olma eğiliminde. Bu vücudun otokontrol mekanizmalarını sağlayan daha yüksek enerji kaynağına sınır tahmindir.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3" name="object 24"/>
          <p:cNvSpPr txBox="1"/>
          <p:nvPr/>
        </p:nvSpPr>
        <p:spPr>
          <a:xfrm>
            <a:off x="7350678" y="1817639"/>
            <a:ext cx="1652270" cy="18402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1100" spc="-5" dirty="0">
                <a:solidFill>
                  <a:srgbClr val="90908F"/>
                </a:solidFill>
                <a:latin typeface="Arial"/>
                <a:cs typeface="Arial"/>
              </a:rPr>
              <a:t>Аnna </a:t>
            </a:r>
            <a:r>
              <a:rPr sz="1100" spc="-80" dirty="0">
                <a:solidFill>
                  <a:srgbClr val="90908F"/>
                </a:solidFill>
                <a:latin typeface="Arial"/>
                <a:cs typeface="Arial"/>
              </a:rPr>
              <a:t>( </a:t>
            </a:r>
            <a:r>
              <a:rPr lang="tr-TR" sz="1100" spc="-5" dirty="0">
                <a:solidFill>
                  <a:srgbClr val="90908F"/>
                </a:solidFill>
                <a:latin typeface="Arial"/>
                <a:cs typeface="Arial"/>
              </a:rPr>
              <a:t>Kadın , 37 Yaş</a:t>
            </a:r>
            <a:r>
              <a:rPr sz="1100" spc="-80" dirty="0">
                <a:solidFill>
                  <a:srgbClr val="90908F"/>
                </a:solidFill>
                <a:latin typeface="Arial"/>
                <a:cs typeface="Arial"/>
              </a:rPr>
              <a:t>)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4" name="object 25"/>
          <p:cNvSpPr txBox="1"/>
          <p:nvPr/>
        </p:nvSpPr>
        <p:spPr>
          <a:xfrm>
            <a:off x="8141779" y="6716846"/>
            <a:ext cx="864235" cy="1803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000" spc="-15" dirty="0">
                <a:solidFill>
                  <a:srgbClr val="90908F"/>
                </a:solidFill>
                <a:latin typeface="Arial"/>
                <a:cs typeface="Arial"/>
              </a:rPr>
              <a:t>Version</a:t>
            </a:r>
            <a:r>
              <a:rPr sz="1000" spc="-45" dirty="0">
                <a:solidFill>
                  <a:srgbClr val="90908F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90908F"/>
                </a:solidFill>
                <a:latin typeface="Arial"/>
                <a:cs typeface="Arial"/>
              </a:rPr>
              <a:t>2.0.1.0</a:t>
            </a:r>
            <a:endParaRPr sz="1000">
              <a:latin typeface="Arial"/>
              <a:cs typeface="Arial"/>
            </a:endParaRPr>
          </a:p>
        </p:txBody>
      </p:sp>
      <p:sp>
        <p:nvSpPr>
          <p:cNvPr id="65" name="object 26"/>
          <p:cNvSpPr/>
          <p:nvPr/>
        </p:nvSpPr>
        <p:spPr>
          <a:xfrm>
            <a:off x="4539221" y="2458590"/>
            <a:ext cx="308940" cy="3089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27"/>
          <p:cNvSpPr/>
          <p:nvPr/>
        </p:nvSpPr>
        <p:spPr>
          <a:xfrm>
            <a:off x="1884222" y="1668764"/>
            <a:ext cx="772795" cy="2349500"/>
          </a:xfrm>
          <a:custGeom>
            <a:avLst/>
            <a:gdLst/>
            <a:ahLst/>
            <a:cxnLst/>
            <a:rect l="l" t="t" r="r" b="b"/>
            <a:pathLst>
              <a:path w="772794" h="2349500">
                <a:moveTo>
                  <a:pt x="0" y="2349271"/>
                </a:moveTo>
                <a:lnTo>
                  <a:pt x="772363" y="2349271"/>
                </a:lnTo>
                <a:lnTo>
                  <a:pt x="772363" y="0"/>
                </a:lnTo>
                <a:lnTo>
                  <a:pt x="0" y="0"/>
                </a:lnTo>
                <a:lnTo>
                  <a:pt x="0" y="2349271"/>
                </a:lnTo>
                <a:close/>
              </a:path>
            </a:pathLst>
          </a:custGeom>
          <a:solidFill>
            <a:srgbClr val="313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28"/>
          <p:cNvSpPr/>
          <p:nvPr/>
        </p:nvSpPr>
        <p:spPr>
          <a:xfrm>
            <a:off x="1884222" y="4429960"/>
            <a:ext cx="772795" cy="2626360"/>
          </a:xfrm>
          <a:custGeom>
            <a:avLst/>
            <a:gdLst/>
            <a:ahLst/>
            <a:cxnLst/>
            <a:rect l="l" t="t" r="r" b="b"/>
            <a:pathLst>
              <a:path w="772794" h="2626359">
                <a:moveTo>
                  <a:pt x="0" y="2626029"/>
                </a:moveTo>
                <a:lnTo>
                  <a:pt x="772363" y="2626029"/>
                </a:lnTo>
                <a:lnTo>
                  <a:pt x="772363" y="0"/>
                </a:lnTo>
                <a:lnTo>
                  <a:pt x="0" y="0"/>
                </a:lnTo>
                <a:lnTo>
                  <a:pt x="0" y="2626029"/>
                </a:lnTo>
                <a:close/>
              </a:path>
            </a:pathLst>
          </a:custGeom>
          <a:solidFill>
            <a:srgbClr val="313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29"/>
          <p:cNvSpPr/>
          <p:nvPr/>
        </p:nvSpPr>
        <p:spPr>
          <a:xfrm>
            <a:off x="2064435" y="2202987"/>
            <a:ext cx="411927" cy="12357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30"/>
          <p:cNvSpPr/>
          <p:nvPr/>
        </p:nvSpPr>
        <p:spPr>
          <a:xfrm>
            <a:off x="1884222" y="4018036"/>
            <a:ext cx="772795" cy="412115"/>
          </a:xfrm>
          <a:custGeom>
            <a:avLst/>
            <a:gdLst/>
            <a:ahLst/>
            <a:cxnLst/>
            <a:rect l="l" t="t" r="r" b="b"/>
            <a:pathLst>
              <a:path w="772794" h="412114">
                <a:moveTo>
                  <a:pt x="0" y="411924"/>
                </a:moveTo>
                <a:lnTo>
                  <a:pt x="772363" y="411924"/>
                </a:lnTo>
                <a:lnTo>
                  <a:pt x="772363" y="0"/>
                </a:lnTo>
                <a:lnTo>
                  <a:pt x="0" y="0"/>
                </a:lnTo>
                <a:lnTo>
                  <a:pt x="0" y="411924"/>
                </a:lnTo>
                <a:close/>
              </a:path>
            </a:pathLst>
          </a:custGeom>
          <a:solidFill>
            <a:srgbClr val="6EB3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31"/>
          <p:cNvSpPr/>
          <p:nvPr/>
        </p:nvSpPr>
        <p:spPr>
          <a:xfrm>
            <a:off x="2064435" y="4018033"/>
            <a:ext cx="411927" cy="20596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32"/>
          <p:cNvSpPr/>
          <p:nvPr/>
        </p:nvSpPr>
        <p:spPr>
          <a:xfrm>
            <a:off x="1884222" y="6167781"/>
            <a:ext cx="772363" cy="7723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33"/>
          <p:cNvSpPr/>
          <p:nvPr/>
        </p:nvSpPr>
        <p:spPr>
          <a:xfrm>
            <a:off x="2032253" y="1810372"/>
            <a:ext cx="476290" cy="2317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34"/>
          <p:cNvSpPr/>
          <p:nvPr/>
        </p:nvSpPr>
        <p:spPr>
          <a:xfrm>
            <a:off x="2918904" y="6714872"/>
            <a:ext cx="141528" cy="16090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35"/>
          <p:cNvSpPr/>
          <p:nvPr/>
        </p:nvSpPr>
        <p:spPr>
          <a:xfrm>
            <a:off x="4339424" y="6714878"/>
            <a:ext cx="97370" cy="16090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36"/>
          <p:cNvSpPr txBox="1"/>
          <p:nvPr/>
        </p:nvSpPr>
        <p:spPr>
          <a:xfrm>
            <a:off x="7666532" y="6385373"/>
            <a:ext cx="1282065" cy="1679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lang="tr-TR" sz="1000" spc="5" dirty="0">
                <a:solidFill>
                  <a:srgbClr val="90908F"/>
                </a:solidFill>
                <a:latin typeface="Arial"/>
                <a:cs typeface="Arial"/>
              </a:rPr>
              <a:t>Yorum Kaydedildi.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6" name="object 37"/>
          <p:cNvSpPr/>
          <p:nvPr/>
        </p:nvSpPr>
        <p:spPr>
          <a:xfrm>
            <a:off x="8581250" y="2458247"/>
            <a:ext cx="308940" cy="3089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38"/>
          <p:cNvSpPr/>
          <p:nvPr/>
        </p:nvSpPr>
        <p:spPr>
          <a:xfrm>
            <a:off x="8278849" y="2528862"/>
            <a:ext cx="174625" cy="1773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39"/>
          <p:cNvSpPr/>
          <p:nvPr/>
        </p:nvSpPr>
        <p:spPr>
          <a:xfrm>
            <a:off x="1884222" y="1668764"/>
            <a:ext cx="7244080" cy="5387340"/>
          </a:xfrm>
          <a:custGeom>
            <a:avLst/>
            <a:gdLst/>
            <a:ahLst/>
            <a:cxnLst/>
            <a:rect l="l" t="t" r="r" b="b"/>
            <a:pathLst>
              <a:path w="7244080" h="5387340">
                <a:moveTo>
                  <a:pt x="0" y="5387238"/>
                </a:moveTo>
                <a:lnTo>
                  <a:pt x="7243597" y="5387238"/>
                </a:lnTo>
                <a:lnTo>
                  <a:pt x="7243597" y="0"/>
                </a:lnTo>
                <a:lnTo>
                  <a:pt x="0" y="0"/>
                </a:lnTo>
                <a:lnTo>
                  <a:pt x="0" y="5387238"/>
                </a:lnTo>
                <a:close/>
              </a:path>
            </a:pathLst>
          </a:custGeom>
          <a:ln w="3600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40"/>
          <p:cNvSpPr txBox="1">
            <a:spLocks noGrp="1"/>
          </p:cNvSpPr>
          <p:nvPr>
            <p:ph type="title"/>
          </p:nvPr>
        </p:nvSpPr>
        <p:spPr>
          <a:xfrm>
            <a:off x="3130206" y="883091"/>
            <a:ext cx="483806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dirty="0"/>
              <a:t>PROGRAM NEYE BENZER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171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89579" y="443306"/>
            <a:ext cx="159067" cy="225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75457" y="439724"/>
            <a:ext cx="192189" cy="232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24192" y="56749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6250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11067" y="556069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5">
                <a:moveTo>
                  <a:pt x="0" y="0"/>
                </a:moveTo>
                <a:lnTo>
                  <a:pt x="119824" y="0"/>
                </a:lnTo>
              </a:path>
            </a:pathLst>
          </a:custGeom>
          <a:ln w="2285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11067" y="467169"/>
            <a:ext cx="26670" cy="77470"/>
          </a:xfrm>
          <a:custGeom>
            <a:avLst/>
            <a:gdLst/>
            <a:ahLst/>
            <a:cxnLst/>
            <a:rect l="l" t="t" r="r" b="b"/>
            <a:pathLst>
              <a:path w="26670" h="77470">
                <a:moveTo>
                  <a:pt x="0" y="77469"/>
                </a:moveTo>
                <a:lnTo>
                  <a:pt x="26250" y="77469"/>
                </a:lnTo>
                <a:lnTo>
                  <a:pt x="26250" y="0"/>
                </a:lnTo>
                <a:lnTo>
                  <a:pt x="0" y="0"/>
                </a:lnTo>
                <a:lnTo>
                  <a:pt x="0" y="77469"/>
                </a:lnTo>
                <a:close/>
              </a:path>
            </a:pathLst>
          </a:custGeom>
          <a:solidFill>
            <a:srgbClr val="81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11067" y="455104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412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53929" y="440042"/>
            <a:ext cx="142074" cy="232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86276" y="443293"/>
            <a:ext cx="125895" cy="225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86289" y="353663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7AC1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86289" y="758755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EF38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5"/>
          <p:cNvSpPr/>
          <p:nvPr/>
        </p:nvSpPr>
        <p:spPr>
          <a:xfrm>
            <a:off x="6011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10" h="216534">
                <a:moveTo>
                  <a:pt x="0" y="216001"/>
                </a:moveTo>
                <a:lnTo>
                  <a:pt x="2149856" y="216001"/>
                </a:lnTo>
                <a:lnTo>
                  <a:pt x="2149856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6"/>
          <p:cNvSpPr/>
          <p:nvPr/>
        </p:nvSpPr>
        <p:spPr>
          <a:xfrm>
            <a:off x="4286622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67" y="216001"/>
                </a:lnTo>
                <a:lnTo>
                  <a:pt x="213076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FCB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7"/>
          <p:cNvSpPr/>
          <p:nvPr/>
        </p:nvSpPr>
        <p:spPr>
          <a:xfrm>
            <a:off x="2155841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80" y="216001"/>
                </a:lnTo>
                <a:lnTo>
                  <a:pt x="2130780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89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8"/>
          <p:cNvSpPr/>
          <p:nvPr/>
        </p:nvSpPr>
        <p:spPr>
          <a:xfrm>
            <a:off x="6417390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59" h="216534">
                <a:moveTo>
                  <a:pt x="0" y="216001"/>
                </a:moveTo>
                <a:lnTo>
                  <a:pt x="2130793" y="216001"/>
                </a:lnTo>
                <a:lnTo>
                  <a:pt x="2130793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B7D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9"/>
          <p:cNvSpPr/>
          <p:nvPr/>
        </p:nvSpPr>
        <p:spPr>
          <a:xfrm>
            <a:off x="8548183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09" h="216534">
                <a:moveTo>
                  <a:pt x="0" y="216001"/>
                </a:moveTo>
                <a:lnTo>
                  <a:pt x="2149817" y="216001"/>
                </a:lnTo>
                <a:lnTo>
                  <a:pt x="214981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92C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0"/>
          <p:cNvSpPr txBox="1">
            <a:spLocks noGrp="1"/>
          </p:cNvSpPr>
          <p:nvPr>
            <p:ph type="title"/>
          </p:nvPr>
        </p:nvSpPr>
        <p:spPr>
          <a:xfrm>
            <a:off x="3363556" y="852004"/>
            <a:ext cx="397446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dirty="0"/>
              <a:t>NEDEN ÖNEMLİ</a:t>
            </a:r>
            <a:endParaRPr dirty="0"/>
          </a:p>
        </p:txBody>
      </p:sp>
      <p:sp>
        <p:nvSpPr>
          <p:cNvPr id="18" name="object 11"/>
          <p:cNvSpPr/>
          <p:nvPr/>
        </p:nvSpPr>
        <p:spPr>
          <a:xfrm>
            <a:off x="871842" y="3124860"/>
            <a:ext cx="2237105" cy="991869"/>
          </a:xfrm>
          <a:custGeom>
            <a:avLst/>
            <a:gdLst/>
            <a:ahLst/>
            <a:cxnLst/>
            <a:rect l="l" t="t" r="r" b="b"/>
            <a:pathLst>
              <a:path w="2237105" h="991870">
                <a:moveTo>
                  <a:pt x="0" y="991577"/>
                </a:moveTo>
                <a:lnTo>
                  <a:pt x="2237079" y="991577"/>
                </a:lnTo>
                <a:lnTo>
                  <a:pt x="2237079" y="0"/>
                </a:lnTo>
                <a:lnTo>
                  <a:pt x="0" y="0"/>
                </a:lnTo>
                <a:lnTo>
                  <a:pt x="0" y="991577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2"/>
          <p:cNvSpPr/>
          <p:nvPr/>
        </p:nvSpPr>
        <p:spPr>
          <a:xfrm>
            <a:off x="871842" y="5274309"/>
            <a:ext cx="2237105" cy="991869"/>
          </a:xfrm>
          <a:custGeom>
            <a:avLst/>
            <a:gdLst/>
            <a:ahLst/>
            <a:cxnLst/>
            <a:rect l="l" t="t" r="r" b="b"/>
            <a:pathLst>
              <a:path w="2237105" h="991870">
                <a:moveTo>
                  <a:pt x="0" y="991577"/>
                </a:moveTo>
                <a:lnTo>
                  <a:pt x="2237079" y="991577"/>
                </a:lnTo>
                <a:lnTo>
                  <a:pt x="2237079" y="0"/>
                </a:lnTo>
                <a:lnTo>
                  <a:pt x="0" y="0"/>
                </a:lnTo>
                <a:lnTo>
                  <a:pt x="0" y="991577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3"/>
          <p:cNvSpPr txBox="1"/>
          <p:nvPr/>
        </p:nvSpPr>
        <p:spPr>
          <a:xfrm>
            <a:off x="871842" y="3433241"/>
            <a:ext cx="2237105" cy="5627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marR="285115" indent="-635" algn="ctr">
              <a:lnSpc>
                <a:spcPct val="122200"/>
              </a:lnSpc>
              <a:spcBef>
                <a:spcPts val="100"/>
              </a:spcBef>
            </a:pPr>
            <a:r>
              <a:rPr lang="tr-TR" sz="750" dirty="0">
                <a:solidFill>
                  <a:srgbClr val="231F20"/>
                </a:solidFill>
                <a:latin typeface="Arial"/>
                <a:cs typeface="Arial"/>
              </a:rPr>
              <a:t>ROFES, SİZE EN YAKIN VE EN ÇOK SEVDİĞİNİZ KİŞİLERİN SAĞLIK DURUMUNU TAKİP ETMEYİ SAĞLAR. 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21" name="object 14"/>
          <p:cNvSpPr txBox="1"/>
          <p:nvPr/>
        </p:nvSpPr>
        <p:spPr>
          <a:xfrm>
            <a:off x="871842" y="5586831"/>
            <a:ext cx="2237105" cy="5627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1775" marR="222885" indent="59055" algn="ctr">
              <a:lnSpc>
                <a:spcPct val="122200"/>
              </a:lnSpc>
              <a:spcBef>
                <a:spcPts val="100"/>
              </a:spcBef>
            </a:pPr>
            <a:r>
              <a:rPr lang="tr-TR" sz="750" spc="-40" dirty="0">
                <a:solidFill>
                  <a:srgbClr val="231F20"/>
                </a:solidFill>
                <a:latin typeface="Arial"/>
                <a:cs typeface="Arial"/>
              </a:rPr>
              <a:t>ROFES, FİZİKSEL VEYA DUYGUSAL AŞIRI YÜKLENMEYİ TESPİT ETMEYE ÇALIŞMA VERİMLİLİĞİNİ ARTTIRMAYA YARDIMCI OLUR.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22" name="object 15"/>
          <p:cNvSpPr/>
          <p:nvPr/>
        </p:nvSpPr>
        <p:spPr>
          <a:xfrm>
            <a:off x="1666062" y="2246731"/>
            <a:ext cx="648970" cy="648970"/>
          </a:xfrm>
          <a:custGeom>
            <a:avLst/>
            <a:gdLst/>
            <a:ahLst/>
            <a:cxnLst/>
            <a:rect l="l" t="t" r="r" b="b"/>
            <a:pathLst>
              <a:path w="648969" h="648969">
                <a:moveTo>
                  <a:pt x="324319" y="0"/>
                </a:moveTo>
                <a:lnTo>
                  <a:pt x="276396" y="3516"/>
                </a:lnTo>
                <a:lnTo>
                  <a:pt x="230655" y="13730"/>
                </a:lnTo>
                <a:lnTo>
                  <a:pt x="187598" y="30142"/>
                </a:lnTo>
                <a:lnTo>
                  <a:pt x="147728" y="52248"/>
                </a:lnTo>
                <a:lnTo>
                  <a:pt x="111545" y="79547"/>
                </a:lnTo>
                <a:lnTo>
                  <a:pt x="79553" y="111538"/>
                </a:lnTo>
                <a:lnTo>
                  <a:pt x="52252" y="147719"/>
                </a:lnTo>
                <a:lnTo>
                  <a:pt x="30144" y="187588"/>
                </a:lnTo>
                <a:lnTo>
                  <a:pt x="13732" y="230643"/>
                </a:lnTo>
                <a:lnTo>
                  <a:pt x="3516" y="276383"/>
                </a:lnTo>
                <a:lnTo>
                  <a:pt x="0" y="324307"/>
                </a:lnTo>
                <a:lnTo>
                  <a:pt x="3516" y="372233"/>
                </a:lnTo>
                <a:lnTo>
                  <a:pt x="13732" y="417976"/>
                </a:lnTo>
                <a:lnTo>
                  <a:pt x="30144" y="461033"/>
                </a:lnTo>
                <a:lnTo>
                  <a:pt x="52252" y="500904"/>
                </a:lnTo>
                <a:lnTo>
                  <a:pt x="79553" y="537086"/>
                </a:lnTo>
                <a:lnTo>
                  <a:pt x="111545" y="569078"/>
                </a:lnTo>
                <a:lnTo>
                  <a:pt x="147728" y="596378"/>
                </a:lnTo>
                <a:lnTo>
                  <a:pt x="187598" y="618484"/>
                </a:lnTo>
                <a:lnTo>
                  <a:pt x="230655" y="634896"/>
                </a:lnTo>
                <a:lnTo>
                  <a:pt x="276396" y="645110"/>
                </a:lnTo>
                <a:lnTo>
                  <a:pt x="324319" y="648627"/>
                </a:lnTo>
                <a:lnTo>
                  <a:pt x="372243" y="645110"/>
                </a:lnTo>
                <a:lnTo>
                  <a:pt x="417984" y="634896"/>
                </a:lnTo>
                <a:lnTo>
                  <a:pt x="461041" y="618484"/>
                </a:lnTo>
                <a:lnTo>
                  <a:pt x="500911" y="596378"/>
                </a:lnTo>
                <a:lnTo>
                  <a:pt x="537093" y="569078"/>
                </a:lnTo>
                <a:lnTo>
                  <a:pt x="569086" y="537086"/>
                </a:lnTo>
                <a:lnTo>
                  <a:pt x="596387" y="500904"/>
                </a:lnTo>
                <a:lnTo>
                  <a:pt x="618495" y="461033"/>
                </a:lnTo>
                <a:lnTo>
                  <a:pt x="634907" y="417976"/>
                </a:lnTo>
                <a:lnTo>
                  <a:pt x="645123" y="372233"/>
                </a:lnTo>
                <a:lnTo>
                  <a:pt x="648639" y="324307"/>
                </a:lnTo>
                <a:lnTo>
                  <a:pt x="645123" y="276383"/>
                </a:lnTo>
                <a:lnTo>
                  <a:pt x="634907" y="230643"/>
                </a:lnTo>
                <a:lnTo>
                  <a:pt x="618495" y="187588"/>
                </a:lnTo>
                <a:lnTo>
                  <a:pt x="596387" y="147719"/>
                </a:lnTo>
                <a:lnTo>
                  <a:pt x="569086" y="111538"/>
                </a:lnTo>
                <a:lnTo>
                  <a:pt x="537093" y="79547"/>
                </a:lnTo>
                <a:lnTo>
                  <a:pt x="500911" y="52248"/>
                </a:lnTo>
                <a:lnTo>
                  <a:pt x="461041" y="30142"/>
                </a:lnTo>
                <a:lnTo>
                  <a:pt x="417984" y="13730"/>
                </a:lnTo>
                <a:lnTo>
                  <a:pt x="372243" y="3516"/>
                </a:lnTo>
                <a:lnTo>
                  <a:pt x="3243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6"/>
          <p:cNvSpPr/>
          <p:nvPr/>
        </p:nvSpPr>
        <p:spPr>
          <a:xfrm>
            <a:off x="1771346" y="2316708"/>
            <a:ext cx="438784" cy="445134"/>
          </a:xfrm>
          <a:custGeom>
            <a:avLst/>
            <a:gdLst/>
            <a:ahLst/>
            <a:cxnLst/>
            <a:rect l="l" t="t" r="r" b="b"/>
            <a:pathLst>
              <a:path w="438785" h="445135">
                <a:moveTo>
                  <a:pt x="127150" y="59778"/>
                </a:moveTo>
                <a:lnTo>
                  <a:pt x="119429" y="59778"/>
                </a:lnTo>
                <a:lnTo>
                  <a:pt x="117270" y="60185"/>
                </a:lnTo>
                <a:lnTo>
                  <a:pt x="115200" y="61061"/>
                </a:lnTo>
                <a:lnTo>
                  <a:pt x="109760" y="64746"/>
                </a:lnTo>
                <a:lnTo>
                  <a:pt x="106279" y="70042"/>
                </a:lnTo>
                <a:lnTo>
                  <a:pt x="105039" y="76254"/>
                </a:lnTo>
                <a:lnTo>
                  <a:pt x="106322" y="82689"/>
                </a:lnTo>
                <a:lnTo>
                  <a:pt x="131849" y="143637"/>
                </a:lnTo>
                <a:lnTo>
                  <a:pt x="133475" y="145821"/>
                </a:lnTo>
                <a:lnTo>
                  <a:pt x="169810" y="175882"/>
                </a:lnTo>
                <a:lnTo>
                  <a:pt x="169949" y="435965"/>
                </a:lnTo>
                <a:lnTo>
                  <a:pt x="177455" y="444690"/>
                </a:lnTo>
                <a:lnTo>
                  <a:pt x="195299" y="444690"/>
                </a:lnTo>
                <a:lnTo>
                  <a:pt x="202334" y="437337"/>
                </a:lnTo>
                <a:lnTo>
                  <a:pt x="203288" y="430314"/>
                </a:lnTo>
                <a:lnTo>
                  <a:pt x="203400" y="426148"/>
                </a:lnTo>
                <a:lnTo>
                  <a:pt x="203503" y="291198"/>
                </a:lnTo>
                <a:lnTo>
                  <a:pt x="204341" y="290372"/>
                </a:lnTo>
                <a:lnTo>
                  <a:pt x="247387" y="290372"/>
                </a:lnTo>
                <a:lnTo>
                  <a:pt x="247381" y="172275"/>
                </a:lnTo>
                <a:lnTo>
                  <a:pt x="279373" y="145821"/>
                </a:lnTo>
                <a:lnTo>
                  <a:pt x="280072" y="144881"/>
                </a:lnTo>
                <a:lnTo>
                  <a:pt x="184237" y="144881"/>
                </a:lnTo>
                <a:lnTo>
                  <a:pt x="159751" y="124637"/>
                </a:lnTo>
                <a:lnTo>
                  <a:pt x="148753" y="98374"/>
                </a:lnTo>
                <a:lnTo>
                  <a:pt x="183246" y="78130"/>
                </a:lnTo>
                <a:lnTo>
                  <a:pt x="307426" y="78130"/>
                </a:lnTo>
                <a:lnTo>
                  <a:pt x="307480" y="77863"/>
                </a:lnTo>
                <a:lnTo>
                  <a:pt x="140155" y="77863"/>
                </a:lnTo>
                <a:lnTo>
                  <a:pt x="136485" y="69088"/>
                </a:lnTo>
                <a:lnTo>
                  <a:pt x="132510" y="62674"/>
                </a:lnTo>
                <a:lnTo>
                  <a:pt x="127150" y="59778"/>
                </a:lnTo>
                <a:close/>
              </a:path>
              <a:path w="438785" h="445135">
                <a:moveTo>
                  <a:pt x="247387" y="290372"/>
                </a:moveTo>
                <a:lnTo>
                  <a:pt x="212939" y="290372"/>
                </a:lnTo>
                <a:lnTo>
                  <a:pt x="213764" y="291198"/>
                </a:lnTo>
                <a:lnTo>
                  <a:pt x="213860" y="436283"/>
                </a:lnTo>
                <a:lnTo>
                  <a:pt x="220940" y="444690"/>
                </a:lnTo>
                <a:lnTo>
                  <a:pt x="239469" y="444690"/>
                </a:lnTo>
                <a:lnTo>
                  <a:pt x="247212" y="436283"/>
                </a:lnTo>
                <a:lnTo>
                  <a:pt x="247320" y="435965"/>
                </a:lnTo>
                <a:lnTo>
                  <a:pt x="247387" y="290372"/>
                </a:lnTo>
                <a:close/>
              </a:path>
              <a:path w="438785" h="445135">
                <a:moveTo>
                  <a:pt x="378534" y="170395"/>
                </a:moveTo>
                <a:lnTo>
                  <a:pt x="338161" y="170395"/>
                </a:lnTo>
                <a:lnTo>
                  <a:pt x="335608" y="172656"/>
                </a:lnTo>
                <a:lnTo>
                  <a:pt x="311592" y="192112"/>
                </a:lnTo>
                <a:lnTo>
                  <a:pt x="310703" y="192900"/>
                </a:lnTo>
                <a:lnTo>
                  <a:pt x="308811" y="196189"/>
                </a:lnTo>
                <a:lnTo>
                  <a:pt x="307808" y="198805"/>
                </a:lnTo>
                <a:lnTo>
                  <a:pt x="307808" y="224116"/>
                </a:lnTo>
                <a:lnTo>
                  <a:pt x="311435" y="241269"/>
                </a:lnTo>
                <a:lnTo>
                  <a:pt x="319416" y="251044"/>
                </a:lnTo>
                <a:lnTo>
                  <a:pt x="327396" y="255442"/>
                </a:lnTo>
                <a:lnTo>
                  <a:pt x="331023" y="256463"/>
                </a:lnTo>
                <a:lnTo>
                  <a:pt x="334427" y="256463"/>
                </a:lnTo>
                <a:lnTo>
                  <a:pt x="334427" y="257111"/>
                </a:lnTo>
                <a:lnTo>
                  <a:pt x="317953" y="320852"/>
                </a:lnTo>
                <a:lnTo>
                  <a:pt x="317933" y="321538"/>
                </a:lnTo>
                <a:lnTo>
                  <a:pt x="318323" y="322046"/>
                </a:lnTo>
                <a:lnTo>
                  <a:pt x="340193" y="322046"/>
                </a:lnTo>
                <a:lnTo>
                  <a:pt x="340866" y="322719"/>
                </a:lnTo>
                <a:lnTo>
                  <a:pt x="340853" y="437502"/>
                </a:lnTo>
                <a:lnTo>
                  <a:pt x="347508" y="444144"/>
                </a:lnTo>
                <a:lnTo>
                  <a:pt x="363929" y="444144"/>
                </a:lnTo>
                <a:lnTo>
                  <a:pt x="370230" y="437502"/>
                </a:lnTo>
                <a:lnTo>
                  <a:pt x="370254" y="321881"/>
                </a:lnTo>
                <a:lnTo>
                  <a:pt x="370901" y="321246"/>
                </a:lnTo>
                <a:lnTo>
                  <a:pt x="425909" y="321246"/>
                </a:lnTo>
                <a:lnTo>
                  <a:pt x="426223" y="320852"/>
                </a:lnTo>
                <a:lnTo>
                  <a:pt x="414691" y="256476"/>
                </a:lnTo>
                <a:lnTo>
                  <a:pt x="418847" y="256463"/>
                </a:lnTo>
                <a:lnTo>
                  <a:pt x="431754" y="254000"/>
                </a:lnTo>
                <a:lnTo>
                  <a:pt x="437353" y="248565"/>
                </a:lnTo>
                <a:lnTo>
                  <a:pt x="438538" y="243133"/>
                </a:lnTo>
                <a:lnTo>
                  <a:pt x="438275" y="240665"/>
                </a:lnTo>
                <a:lnTo>
                  <a:pt x="428534" y="193598"/>
                </a:lnTo>
                <a:lnTo>
                  <a:pt x="425334" y="178523"/>
                </a:lnTo>
                <a:lnTo>
                  <a:pt x="381773" y="178523"/>
                </a:lnTo>
                <a:lnTo>
                  <a:pt x="378534" y="170395"/>
                </a:lnTo>
                <a:close/>
              </a:path>
              <a:path w="438785" h="445135">
                <a:moveTo>
                  <a:pt x="425909" y="321246"/>
                </a:moveTo>
                <a:lnTo>
                  <a:pt x="371765" y="321246"/>
                </a:lnTo>
                <a:lnTo>
                  <a:pt x="377874" y="321475"/>
                </a:lnTo>
                <a:lnTo>
                  <a:pt x="378511" y="322148"/>
                </a:lnTo>
                <a:lnTo>
                  <a:pt x="378585" y="438035"/>
                </a:lnTo>
                <a:lnTo>
                  <a:pt x="384757" y="444144"/>
                </a:lnTo>
                <a:lnTo>
                  <a:pt x="401178" y="444144"/>
                </a:lnTo>
                <a:lnTo>
                  <a:pt x="408023" y="437502"/>
                </a:lnTo>
                <a:lnTo>
                  <a:pt x="408070" y="322719"/>
                </a:lnTo>
                <a:lnTo>
                  <a:pt x="408620" y="322148"/>
                </a:lnTo>
                <a:lnTo>
                  <a:pt x="425677" y="321538"/>
                </a:lnTo>
                <a:lnTo>
                  <a:pt x="425909" y="321246"/>
                </a:lnTo>
                <a:close/>
              </a:path>
              <a:path w="438785" h="445135">
                <a:moveTo>
                  <a:pt x="64971" y="303479"/>
                </a:moveTo>
                <a:lnTo>
                  <a:pt x="64577" y="303479"/>
                </a:lnTo>
                <a:lnTo>
                  <a:pt x="63866" y="303822"/>
                </a:lnTo>
                <a:lnTo>
                  <a:pt x="29072" y="322186"/>
                </a:lnTo>
                <a:lnTo>
                  <a:pt x="0" y="346562"/>
                </a:lnTo>
                <a:lnTo>
                  <a:pt x="4286" y="351677"/>
                </a:lnTo>
                <a:lnTo>
                  <a:pt x="13295" y="353834"/>
                </a:lnTo>
                <a:lnTo>
                  <a:pt x="35812" y="353834"/>
                </a:lnTo>
                <a:lnTo>
                  <a:pt x="37336" y="354355"/>
                </a:lnTo>
                <a:lnTo>
                  <a:pt x="37641" y="355333"/>
                </a:lnTo>
                <a:lnTo>
                  <a:pt x="37005" y="419883"/>
                </a:lnTo>
                <a:lnTo>
                  <a:pt x="36879" y="438950"/>
                </a:lnTo>
                <a:lnTo>
                  <a:pt x="41768" y="443979"/>
                </a:lnTo>
                <a:lnTo>
                  <a:pt x="53808" y="443979"/>
                </a:lnTo>
                <a:lnTo>
                  <a:pt x="58634" y="438950"/>
                </a:lnTo>
                <a:lnTo>
                  <a:pt x="58507" y="398056"/>
                </a:lnTo>
                <a:lnTo>
                  <a:pt x="59345" y="396722"/>
                </a:lnTo>
                <a:lnTo>
                  <a:pt x="60374" y="396709"/>
                </a:lnTo>
                <a:lnTo>
                  <a:pt x="140181" y="396709"/>
                </a:lnTo>
                <a:lnTo>
                  <a:pt x="140219" y="363855"/>
                </a:lnTo>
                <a:lnTo>
                  <a:pt x="141082" y="362851"/>
                </a:lnTo>
                <a:lnTo>
                  <a:pt x="150328" y="359308"/>
                </a:lnTo>
                <a:lnTo>
                  <a:pt x="150464" y="350100"/>
                </a:lnTo>
                <a:lnTo>
                  <a:pt x="65289" y="350100"/>
                </a:lnTo>
                <a:lnTo>
                  <a:pt x="65047" y="348170"/>
                </a:lnTo>
                <a:lnTo>
                  <a:pt x="64971" y="303479"/>
                </a:lnTo>
                <a:close/>
              </a:path>
              <a:path w="438785" h="445135">
                <a:moveTo>
                  <a:pt x="140181" y="407758"/>
                </a:moveTo>
                <a:lnTo>
                  <a:pt x="115149" y="407758"/>
                </a:lnTo>
                <a:lnTo>
                  <a:pt x="115394" y="428205"/>
                </a:lnTo>
                <a:lnTo>
                  <a:pt x="115503" y="430314"/>
                </a:lnTo>
                <a:lnTo>
                  <a:pt x="115619" y="438658"/>
                </a:lnTo>
                <a:lnTo>
                  <a:pt x="121867" y="443750"/>
                </a:lnTo>
                <a:lnTo>
                  <a:pt x="134148" y="443750"/>
                </a:lnTo>
                <a:lnTo>
                  <a:pt x="140181" y="438492"/>
                </a:lnTo>
                <a:lnTo>
                  <a:pt x="140181" y="407758"/>
                </a:lnTo>
                <a:close/>
              </a:path>
              <a:path w="438785" h="445135">
                <a:moveTo>
                  <a:pt x="140181" y="396709"/>
                </a:moveTo>
                <a:lnTo>
                  <a:pt x="96645" y="396709"/>
                </a:lnTo>
                <a:lnTo>
                  <a:pt x="97001" y="397383"/>
                </a:lnTo>
                <a:lnTo>
                  <a:pt x="96454" y="398246"/>
                </a:lnTo>
                <a:lnTo>
                  <a:pt x="92995" y="404061"/>
                </a:lnTo>
                <a:lnTo>
                  <a:pt x="88431" y="411897"/>
                </a:lnTo>
                <a:lnTo>
                  <a:pt x="83739" y="419883"/>
                </a:lnTo>
                <a:lnTo>
                  <a:pt x="79894" y="426148"/>
                </a:lnTo>
                <a:lnTo>
                  <a:pt x="76731" y="430314"/>
                </a:lnTo>
                <a:lnTo>
                  <a:pt x="77049" y="436283"/>
                </a:lnTo>
                <a:lnTo>
                  <a:pt x="82942" y="442175"/>
                </a:lnTo>
                <a:lnTo>
                  <a:pt x="85748" y="443255"/>
                </a:lnTo>
                <a:lnTo>
                  <a:pt x="91235" y="443255"/>
                </a:lnTo>
                <a:lnTo>
                  <a:pt x="114450" y="408406"/>
                </a:lnTo>
                <a:lnTo>
                  <a:pt x="114654" y="407974"/>
                </a:lnTo>
                <a:lnTo>
                  <a:pt x="114844" y="407758"/>
                </a:lnTo>
                <a:lnTo>
                  <a:pt x="140181" y="407758"/>
                </a:lnTo>
                <a:lnTo>
                  <a:pt x="140181" y="396709"/>
                </a:lnTo>
                <a:close/>
              </a:path>
              <a:path w="438785" h="445135">
                <a:moveTo>
                  <a:pt x="149756" y="342595"/>
                </a:moveTo>
                <a:lnTo>
                  <a:pt x="148969" y="342595"/>
                </a:lnTo>
                <a:lnTo>
                  <a:pt x="148702" y="342671"/>
                </a:lnTo>
                <a:lnTo>
                  <a:pt x="137158" y="349656"/>
                </a:lnTo>
                <a:lnTo>
                  <a:pt x="135609" y="350100"/>
                </a:lnTo>
                <a:lnTo>
                  <a:pt x="150464" y="350100"/>
                </a:lnTo>
                <a:lnTo>
                  <a:pt x="150390" y="346562"/>
                </a:lnTo>
                <a:lnTo>
                  <a:pt x="150163" y="343001"/>
                </a:lnTo>
                <a:lnTo>
                  <a:pt x="149756" y="342595"/>
                </a:lnTo>
                <a:close/>
              </a:path>
              <a:path w="438785" h="445135">
                <a:moveTo>
                  <a:pt x="322845" y="144233"/>
                </a:moveTo>
                <a:lnTo>
                  <a:pt x="303630" y="144233"/>
                </a:lnTo>
                <a:lnTo>
                  <a:pt x="295832" y="152019"/>
                </a:lnTo>
                <a:lnTo>
                  <a:pt x="295832" y="171246"/>
                </a:lnTo>
                <a:lnTo>
                  <a:pt x="303630" y="179031"/>
                </a:lnTo>
                <a:lnTo>
                  <a:pt x="322845" y="179031"/>
                </a:lnTo>
                <a:lnTo>
                  <a:pt x="330630" y="171246"/>
                </a:lnTo>
                <a:lnTo>
                  <a:pt x="330630" y="152019"/>
                </a:lnTo>
                <a:lnTo>
                  <a:pt x="322845" y="144233"/>
                </a:lnTo>
                <a:close/>
              </a:path>
              <a:path w="438785" h="445135">
                <a:moveTo>
                  <a:pt x="376058" y="106451"/>
                </a:moveTo>
                <a:lnTo>
                  <a:pt x="365316" y="108620"/>
                </a:lnTo>
                <a:lnTo>
                  <a:pt x="356544" y="114534"/>
                </a:lnTo>
                <a:lnTo>
                  <a:pt x="350629" y="123307"/>
                </a:lnTo>
                <a:lnTo>
                  <a:pt x="348461" y="134048"/>
                </a:lnTo>
                <a:lnTo>
                  <a:pt x="350629" y="144787"/>
                </a:lnTo>
                <a:lnTo>
                  <a:pt x="356544" y="153555"/>
                </a:lnTo>
                <a:lnTo>
                  <a:pt x="365316" y="159465"/>
                </a:lnTo>
                <a:lnTo>
                  <a:pt x="376058" y="161632"/>
                </a:lnTo>
                <a:lnTo>
                  <a:pt x="386797" y="159465"/>
                </a:lnTo>
                <a:lnTo>
                  <a:pt x="395565" y="153555"/>
                </a:lnTo>
                <a:lnTo>
                  <a:pt x="401475" y="144787"/>
                </a:lnTo>
                <a:lnTo>
                  <a:pt x="403642" y="134048"/>
                </a:lnTo>
                <a:lnTo>
                  <a:pt x="401475" y="123307"/>
                </a:lnTo>
                <a:lnTo>
                  <a:pt x="395565" y="114534"/>
                </a:lnTo>
                <a:lnTo>
                  <a:pt x="386797" y="108620"/>
                </a:lnTo>
                <a:lnTo>
                  <a:pt x="376058" y="106451"/>
                </a:lnTo>
                <a:close/>
              </a:path>
              <a:path w="438785" h="445135">
                <a:moveTo>
                  <a:pt x="307426" y="78130"/>
                </a:moveTo>
                <a:lnTo>
                  <a:pt x="229703" y="78130"/>
                </a:lnTo>
                <a:lnTo>
                  <a:pt x="264387" y="97701"/>
                </a:lnTo>
                <a:lnTo>
                  <a:pt x="253109" y="124637"/>
                </a:lnTo>
                <a:lnTo>
                  <a:pt x="228611" y="144881"/>
                </a:lnTo>
                <a:lnTo>
                  <a:pt x="280072" y="144881"/>
                </a:lnTo>
                <a:lnTo>
                  <a:pt x="280998" y="143637"/>
                </a:lnTo>
                <a:lnTo>
                  <a:pt x="306512" y="82689"/>
                </a:lnTo>
                <a:lnTo>
                  <a:pt x="307426" y="78130"/>
                </a:lnTo>
                <a:close/>
              </a:path>
              <a:path w="438785" h="445135">
                <a:moveTo>
                  <a:pt x="206424" y="83718"/>
                </a:moveTo>
                <a:lnTo>
                  <a:pt x="195684" y="85887"/>
                </a:lnTo>
                <a:lnTo>
                  <a:pt x="186917" y="91801"/>
                </a:lnTo>
                <a:lnTo>
                  <a:pt x="181006" y="100574"/>
                </a:lnTo>
                <a:lnTo>
                  <a:pt x="178839" y="111315"/>
                </a:lnTo>
                <a:lnTo>
                  <a:pt x="181006" y="122049"/>
                </a:lnTo>
                <a:lnTo>
                  <a:pt x="186917" y="130817"/>
                </a:lnTo>
                <a:lnTo>
                  <a:pt x="195684" y="136731"/>
                </a:lnTo>
                <a:lnTo>
                  <a:pt x="206424" y="138899"/>
                </a:lnTo>
                <a:lnTo>
                  <a:pt x="217165" y="136731"/>
                </a:lnTo>
                <a:lnTo>
                  <a:pt x="225937" y="130817"/>
                </a:lnTo>
                <a:lnTo>
                  <a:pt x="231852" y="122049"/>
                </a:lnTo>
                <a:lnTo>
                  <a:pt x="234021" y="111315"/>
                </a:lnTo>
                <a:lnTo>
                  <a:pt x="231852" y="100574"/>
                </a:lnTo>
                <a:lnTo>
                  <a:pt x="225937" y="91801"/>
                </a:lnTo>
                <a:lnTo>
                  <a:pt x="217165" y="85887"/>
                </a:lnTo>
                <a:lnTo>
                  <a:pt x="206424" y="83718"/>
                </a:lnTo>
                <a:close/>
              </a:path>
              <a:path w="438785" h="445135">
                <a:moveTo>
                  <a:pt x="234503" y="56095"/>
                </a:moveTo>
                <a:lnTo>
                  <a:pt x="178281" y="56095"/>
                </a:lnTo>
                <a:lnTo>
                  <a:pt x="176363" y="56616"/>
                </a:lnTo>
                <a:lnTo>
                  <a:pt x="140155" y="77863"/>
                </a:lnTo>
                <a:lnTo>
                  <a:pt x="307480" y="77863"/>
                </a:lnTo>
                <a:lnTo>
                  <a:pt x="307605" y="77241"/>
                </a:lnTo>
                <a:lnTo>
                  <a:pt x="272959" y="77241"/>
                </a:lnTo>
                <a:lnTo>
                  <a:pt x="236358" y="56591"/>
                </a:lnTo>
                <a:lnTo>
                  <a:pt x="234503" y="56095"/>
                </a:lnTo>
                <a:close/>
              </a:path>
              <a:path w="438785" h="445135">
                <a:moveTo>
                  <a:pt x="293444" y="59778"/>
                </a:moveTo>
                <a:lnTo>
                  <a:pt x="286675" y="59778"/>
                </a:lnTo>
                <a:lnTo>
                  <a:pt x="282205" y="61772"/>
                </a:lnTo>
                <a:lnTo>
                  <a:pt x="277836" y="66611"/>
                </a:lnTo>
                <a:lnTo>
                  <a:pt x="276769" y="68135"/>
                </a:lnTo>
                <a:lnTo>
                  <a:pt x="272959" y="77241"/>
                </a:lnTo>
                <a:lnTo>
                  <a:pt x="307605" y="77241"/>
                </a:lnTo>
                <a:lnTo>
                  <a:pt x="307803" y="76252"/>
                </a:lnTo>
                <a:lnTo>
                  <a:pt x="306568" y="70037"/>
                </a:lnTo>
                <a:lnTo>
                  <a:pt x="303092" y="64741"/>
                </a:lnTo>
                <a:lnTo>
                  <a:pt x="297661" y="61061"/>
                </a:lnTo>
                <a:lnTo>
                  <a:pt x="295578" y="60185"/>
                </a:lnTo>
                <a:lnTo>
                  <a:pt x="293444" y="59778"/>
                </a:lnTo>
                <a:close/>
              </a:path>
              <a:path w="438785" h="445135">
                <a:moveTo>
                  <a:pt x="207300" y="0"/>
                </a:moveTo>
                <a:lnTo>
                  <a:pt x="197820" y="1914"/>
                </a:lnTo>
                <a:lnTo>
                  <a:pt x="190077" y="7137"/>
                </a:lnTo>
                <a:lnTo>
                  <a:pt x="184856" y="14884"/>
                </a:lnTo>
                <a:lnTo>
                  <a:pt x="182941" y="24371"/>
                </a:lnTo>
                <a:lnTo>
                  <a:pt x="184856" y="33851"/>
                </a:lnTo>
                <a:lnTo>
                  <a:pt x="190077" y="41594"/>
                </a:lnTo>
                <a:lnTo>
                  <a:pt x="197820" y="46815"/>
                </a:lnTo>
                <a:lnTo>
                  <a:pt x="207300" y="48729"/>
                </a:lnTo>
                <a:lnTo>
                  <a:pt x="216787" y="46815"/>
                </a:lnTo>
                <a:lnTo>
                  <a:pt x="224534" y="41594"/>
                </a:lnTo>
                <a:lnTo>
                  <a:pt x="229756" y="33851"/>
                </a:lnTo>
                <a:lnTo>
                  <a:pt x="231671" y="24371"/>
                </a:lnTo>
                <a:lnTo>
                  <a:pt x="229756" y="14884"/>
                </a:lnTo>
                <a:lnTo>
                  <a:pt x="224534" y="7137"/>
                </a:lnTo>
                <a:lnTo>
                  <a:pt x="216787" y="1914"/>
                </a:lnTo>
                <a:lnTo>
                  <a:pt x="207300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7"/>
          <p:cNvSpPr/>
          <p:nvPr/>
        </p:nvSpPr>
        <p:spPr>
          <a:xfrm>
            <a:off x="1666062" y="4396181"/>
            <a:ext cx="648970" cy="648970"/>
          </a:xfrm>
          <a:custGeom>
            <a:avLst/>
            <a:gdLst/>
            <a:ahLst/>
            <a:cxnLst/>
            <a:rect l="l" t="t" r="r" b="b"/>
            <a:pathLst>
              <a:path w="648969" h="648970">
                <a:moveTo>
                  <a:pt x="324319" y="0"/>
                </a:moveTo>
                <a:lnTo>
                  <a:pt x="276396" y="3516"/>
                </a:lnTo>
                <a:lnTo>
                  <a:pt x="230655" y="13730"/>
                </a:lnTo>
                <a:lnTo>
                  <a:pt x="187598" y="30142"/>
                </a:lnTo>
                <a:lnTo>
                  <a:pt x="147728" y="52248"/>
                </a:lnTo>
                <a:lnTo>
                  <a:pt x="111545" y="79547"/>
                </a:lnTo>
                <a:lnTo>
                  <a:pt x="79553" y="111538"/>
                </a:lnTo>
                <a:lnTo>
                  <a:pt x="52252" y="147719"/>
                </a:lnTo>
                <a:lnTo>
                  <a:pt x="30144" y="187588"/>
                </a:lnTo>
                <a:lnTo>
                  <a:pt x="13732" y="230643"/>
                </a:lnTo>
                <a:lnTo>
                  <a:pt x="3516" y="276383"/>
                </a:lnTo>
                <a:lnTo>
                  <a:pt x="0" y="324307"/>
                </a:lnTo>
                <a:lnTo>
                  <a:pt x="3516" y="372233"/>
                </a:lnTo>
                <a:lnTo>
                  <a:pt x="13732" y="417976"/>
                </a:lnTo>
                <a:lnTo>
                  <a:pt x="30144" y="461033"/>
                </a:lnTo>
                <a:lnTo>
                  <a:pt x="52252" y="500904"/>
                </a:lnTo>
                <a:lnTo>
                  <a:pt x="79553" y="537086"/>
                </a:lnTo>
                <a:lnTo>
                  <a:pt x="111545" y="569078"/>
                </a:lnTo>
                <a:lnTo>
                  <a:pt x="147728" y="596378"/>
                </a:lnTo>
                <a:lnTo>
                  <a:pt x="187598" y="618484"/>
                </a:lnTo>
                <a:lnTo>
                  <a:pt x="230655" y="634896"/>
                </a:lnTo>
                <a:lnTo>
                  <a:pt x="276396" y="645110"/>
                </a:lnTo>
                <a:lnTo>
                  <a:pt x="324319" y="648627"/>
                </a:lnTo>
                <a:lnTo>
                  <a:pt x="372243" y="645110"/>
                </a:lnTo>
                <a:lnTo>
                  <a:pt x="417984" y="634896"/>
                </a:lnTo>
                <a:lnTo>
                  <a:pt x="461041" y="618484"/>
                </a:lnTo>
                <a:lnTo>
                  <a:pt x="500911" y="596378"/>
                </a:lnTo>
                <a:lnTo>
                  <a:pt x="537093" y="569078"/>
                </a:lnTo>
                <a:lnTo>
                  <a:pt x="569086" y="537086"/>
                </a:lnTo>
                <a:lnTo>
                  <a:pt x="596387" y="500904"/>
                </a:lnTo>
                <a:lnTo>
                  <a:pt x="618495" y="461033"/>
                </a:lnTo>
                <a:lnTo>
                  <a:pt x="634907" y="417976"/>
                </a:lnTo>
                <a:lnTo>
                  <a:pt x="645123" y="372233"/>
                </a:lnTo>
                <a:lnTo>
                  <a:pt x="648639" y="324307"/>
                </a:lnTo>
                <a:lnTo>
                  <a:pt x="645123" y="276383"/>
                </a:lnTo>
                <a:lnTo>
                  <a:pt x="634907" y="230643"/>
                </a:lnTo>
                <a:lnTo>
                  <a:pt x="618495" y="187588"/>
                </a:lnTo>
                <a:lnTo>
                  <a:pt x="596387" y="147719"/>
                </a:lnTo>
                <a:lnTo>
                  <a:pt x="569086" y="111538"/>
                </a:lnTo>
                <a:lnTo>
                  <a:pt x="537093" y="79547"/>
                </a:lnTo>
                <a:lnTo>
                  <a:pt x="500911" y="52248"/>
                </a:lnTo>
                <a:lnTo>
                  <a:pt x="461041" y="30142"/>
                </a:lnTo>
                <a:lnTo>
                  <a:pt x="417984" y="13730"/>
                </a:lnTo>
                <a:lnTo>
                  <a:pt x="372243" y="3516"/>
                </a:lnTo>
                <a:lnTo>
                  <a:pt x="3243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8"/>
          <p:cNvSpPr/>
          <p:nvPr/>
        </p:nvSpPr>
        <p:spPr>
          <a:xfrm>
            <a:off x="1771346" y="4466158"/>
            <a:ext cx="438784" cy="445134"/>
          </a:xfrm>
          <a:custGeom>
            <a:avLst/>
            <a:gdLst/>
            <a:ahLst/>
            <a:cxnLst/>
            <a:rect l="l" t="t" r="r" b="b"/>
            <a:pathLst>
              <a:path w="438785" h="445135">
                <a:moveTo>
                  <a:pt x="127150" y="59778"/>
                </a:moveTo>
                <a:lnTo>
                  <a:pt x="119429" y="59778"/>
                </a:lnTo>
                <a:lnTo>
                  <a:pt x="117270" y="60185"/>
                </a:lnTo>
                <a:lnTo>
                  <a:pt x="115200" y="61061"/>
                </a:lnTo>
                <a:lnTo>
                  <a:pt x="109760" y="64746"/>
                </a:lnTo>
                <a:lnTo>
                  <a:pt x="106279" y="70042"/>
                </a:lnTo>
                <a:lnTo>
                  <a:pt x="105039" y="76254"/>
                </a:lnTo>
                <a:lnTo>
                  <a:pt x="106322" y="82689"/>
                </a:lnTo>
                <a:lnTo>
                  <a:pt x="131849" y="143637"/>
                </a:lnTo>
                <a:lnTo>
                  <a:pt x="133475" y="145821"/>
                </a:lnTo>
                <a:lnTo>
                  <a:pt x="169810" y="175882"/>
                </a:lnTo>
                <a:lnTo>
                  <a:pt x="169949" y="435965"/>
                </a:lnTo>
                <a:lnTo>
                  <a:pt x="177455" y="444690"/>
                </a:lnTo>
                <a:lnTo>
                  <a:pt x="195299" y="444690"/>
                </a:lnTo>
                <a:lnTo>
                  <a:pt x="202334" y="437337"/>
                </a:lnTo>
                <a:lnTo>
                  <a:pt x="203288" y="430314"/>
                </a:lnTo>
                <a:lnTo>
                  <a:pt x="203400" y="426148"/>
                </a:lnTo>
                <a:lnTo>
                  <a:pt x="203503" y="291198"/>
                </a:lnTo>
                <a:lnTo>
                  <a:pt x="204341" y="290372"/>
                </a:lnTo>
                <a:lnTo>
                  <a:pt x="247387" y="290372"/>
                </a:lnTo>
                <a:lnTo>
                  <a:pt x="247381" y="172275"/>
                </a:lnTo>
                <a:lnTo>
                  <a:pt x="279373" y="145821"/>
                </a:lnTo>
                <a:lnTo>
                  <a:pt x="280072" y="144881"/>
                </a:lnTo>
                <a:lnTo>
                  <a:pt x="184237" y="144881"/>
                </a:lnTo>
                <a:lnTo>
                  <a:pt x="159751" y="124637"/>
                </a:lnTo>
                <a:lnTo>
                  <a:pt x="148753" y="98374"/>
                </a:lnTo>
                <a:lnTo>
                  <a:pt x="183246" y="78130"/>
                </a:lnTo>
                <a:lnTo>
                  <a:pt x="307426" y="78130"/>
                </a:lnTo>
                <a:lnTo>
                  <a:pt x="307480" y="77863"/>
                </a:lnTo>
                <a:lnTo>
                  <a:pt x="140155" y="77863"/>
                </a:lnTo>
                <a:lnTo>
                  <a:pt x="136485" y="69088"/>
                </a:lnTo>
                <a:lnTo>
                  <a:pt x="132510" y="62674"/>
                </a:lnTo>
                <a:lnTo>
                  <a:pt x="127150" y="59778"/>
                </a:lnTo>
                <a:close/>
              </a:path>
              <a:path w="438785" h="445135">
                <a:moveTo>
                  <a:pt x="247387" y="290372"/>
                </a:moveTo>
                <a:lnTo>
                  <a:pt x="212939" y="290372"/>
                </a:lnTo>
                <a:lnTo>
                  <a:pt x="213764" y="291198"/>
                </a:lnTo>
                <a:lnTo>
                  <a:pt x="213860" y="436283"/>
                </a:lnTo>
                <a:lnTo>
                  <a:pt x="220940" y="444690"/>
                </a:lnTo>
                <a:lnTo>
                  <a:pt x="239469" y="444690"/>
                </a:lnTo>
                <a:lnTo>
                  <a:pt x="247212" y="436283"/>
                </a:lnTo>
                <a:lnTo>
                  <a:pt x="247320" y="435965"/>
                </a:lnTo>
                <a:lnTo>
                  <a:pt x="247387" y="290372"/>
                </a:lnTo>
                <a:close/>
              </a:path>
              <a:path w="438785" h="445135">
                <a:moveTo>
                  <a:pt x="378534" y="170395"/>
                </a:moveTo>
                <a:lnTo>
                  <a:pt x="338161" y="170395"/>
                </a:lnTo>
                <a:lnTo>
                  <a:pt x="335608" y="172656"/>
                </a:lnTo>
                <a:lnTo>
                  <a:pt x="311592" y="192112"/>
                </a:lnTo>
                <a:lnTo>
                  <a:pt x="310703" y="192900"/>
                </a:lnTo>
                <a:lnTo>
                  <a:pt x="308811" y="196189"/>
                </a:lnTo>
                <a:lnTo>
                  <a:pt x="307808" y="198805"/>
                </a:lnTo>
                <a:lnTo>
                  <a:pt x="307808" y="224116"/>
                </a:lnTo>
                <a:lnTo>
                  <a:pt x="311435" y="241269"/>
                </a:lnTo>
                <a:lnTo>
                  <a:pt x="319416" y="251044"/>
                </a:lnTo>
                <a:lnTo>
                  <a:pt x="327396" y="255442"/>
                </a:lnTo>
                <a:lnTo>
                  <a:pt x="331023" y="256463"/>
                </a:lnTo>
                <a:lnTo>
                  <a:pt x="334427" y="256463"/>
                </a:lnTo>
                <a:lnTo>
                  <a:pt x="334427" y="257111"/>
                </a:lnTo>
                <a:lnTo>
                  <a:pt x="317953" y="320852"/>
                </a:lnTo>
                <a:lnTo>
                  <a:pt x="317933" y="321538"/>
                </a:lnTo>
                <a:lnTo>
                  <a:pt x="318323" y="322046"/>
                </a:lnTo>
                <a:lnTo>
                  <a:pt x="340193" y="322046"/>
                </a:lnTo>
                <a:lnTo>
                  <a:pt x="340866" y="322719"/>
                </a:lnTo>
                <a:lnTo>
                  <a:pt x="340853" y="437502"/>
                </a:lnTo>
                <a:lnTo>
                  <a:pt x="347508" y="444144"/>
                </a:lnTo>
                <a:lnTo>
                  <a:pt x="363929" y="444144"/>
                </a:lnTo>
                <a:lnTo>
                  <a:pt x="370230" y="437502"/>
                </a:lnTo>
                <a:lnTo>
                  <a:pt x="370254" y="321881"/>
                </a:lnTo>
                <a:lnTo>
                  <a:pt x="370901" y="321246"/>
                </a:lnTo>
                <a:lnTo>
                  <a:pt x="425909" y="321246"/>
                </a:lnTo>
                <a:lnTo>
                  <a:pt x="426223" y="320852"/>
                </a:lnTo>
                <a:lnTo>
                  <a:pt x="414691" y="256476"/>
                </a:lnTo>
                <a:lnTo>
                  <a:pt x="418847" y="256463"/>
                </a:lnTo>
                <a:lnTo>
                  <a:pt x="431754" y="254000"/>
                </a:lnTo>
                <a:lnTo>
                  <a:pt x="437353" y="248565"/>
                </a:lnTo>
                <a:lnTo>
                  <a:pt x="438538" y="243133"/>
                </a:lnTo>
                <a:lnTo>
                  <a:pt x="438275" y="240665"/>
                </a:lnTo>
                <a:lnTo>
                  <a:pt x="428534" y="193598"/>
                </a:lnTo>
                <a:lnTo>
                  <a:pt x="425334" y="178523"/>
                </a:lnTo>
                <a:lnTo>
                  <a:pt x="381773" y="178523"/>
                </a:lnTo>
                <a:lnTo>
                  <a:pt x="378534" y="170395"/>
                </a:lnTo>
                <a:close/>
              </a:path>
              <a:path w="438785" h="445135">
                <a:moveTo>
                  <a:pt x="425909" y="321246"/>
                </a:moveTo>
                <a:lnTo>
                  <a:pt x="371765" y="321246"/>
                </a:lnTo>
                <a:lnTo>
                  <a:pt x="377874" y="321475"/>
                </a:lnTo>
                <a:lnTo>
                  <a:pt x="378511" y="322148"/>
                </a:lnTo>
                <a:lnTo>
                  <a:pt x="378585" y="438035"/>
                </a:lnTo>
                <a:lnTo>
                  <a:pt x="384757" y="444144"/>
                </a:lnTo>
                <a:lnTo>
                  <a:pt x="401178" y="444144"/>
                </a:lnTo>
                <a:lnTo>
                  <a:pt x="408023" y="437502"/>
                </a:lnTo>
                <a:lnTo>
                  <a:pt x="408070" y="322719"/>
                </a:lnTo>
                <a:lnTo>
                  <a:pt x="408620" y="322148"/>
                </a:lnTo>
                <a:lnTo>
                  <a:pt x="425677" y="321538"/>
                </a:lnTo>
                <a:lnTo>
                  <a:pt x="425909" y="321246"/>
                </a:lnTo>
                <a:close/>
              </a:path>
              <a:path w="438785" h="445135">
                <a:moveTo>
                  <a:pt x="64971" y="303479"/>
                </a:moveTo>
                <a:lnTo>
                  <a:pt x="64577" y="303479"/>
                </a:lnTo>
                <a:lnTo>
                  <a:pt x="63866" y="303822"/>
                </a:lnTo>
                <a:lnTo>
                  <a:pt x="29072" y="322186"/>
                </a:lnTo>
                <a:lnTo>
                  <a:pt x="0" y="346562"/>
                </a:lnTo>
                <a:lnTo>
                  <a:pt x="4286" y="351677"/>
                </a:lnTo>
                <a:lnTo>
                  <a:pt x="13295" y="353834"/>
                </a:lnTo>
                <a:lnTo>
                  <a:pt x="35812" y="353834"/>
                </a:lnTo>
                <a:lnTo>
                  <a:pt x="37336" y="354355"/>
                </a:lnTo>
                <a:lnTo>
                  <a:pt x="37641" y="355333"/>
                </a:lnTo>
                <a:lnTo>
                  <a:pt x="37005" y="419883"/>
                </a:lnTo>
                <a:lnTo>
                  <a:pt x="36879" y="438950"/>
                </a:lnTo>
                <a:lnTo>
                  <a:pt x="41768" y="443979"/>
                </a:lnTo>
                <a:lnTo>
                  <a:pt x="53808" y="443979"/>
                </a:lnTo>
                <a:lnTo>
                  <a:pt x="58634" y="438950"/>
                </a:lnTo>
                <a:lnTo>
                  <a:pt x="58507" y="398056"/>
                </a:lnTo>
                <a:lnTo>
                  <a:pt x="59345" y="396722"/>
                </a:lnTo>
                <a:lnTo>
                  <a:pt x="60374" y="396709"/>
                </a:lnTo>
                <a:lnTo>
                  <a:pt x="140181" y="396709"/>
                </a:lnTo>
                <a:lnTo>
                  <a:pt x="140219" y="363855"/>
                </a:lnTo>
                <a:lnTo>
                  <a:pt x="141082" y="362851"/>
                </a:lnTo>
                <a:lnTo>
                  <a:pt x="150328" y="359308"/>
                </a:lnTo>
                <a:lnTo>
                  <a:pt x="150464" y="350100"/>
                </a:lnTo>
                <a:lnTo>
                  <a:pt x="65289" y="350100"/>
                </a:lnTo>
                <a:lnTo>
                  <a:pt x="65047" y="348170"/>
                </a:lnTo>
                <a:lnTo>
                  <a:pt x="64971" y="303479"/>
                </a:lnTo>
                <a:close/>
              </a:path>
              <a:path w="438785" h="445135">
                <a:moveTo>
                  <a:pt x="140181" y="407758"/>
                </a:moveTo>
                <a:lnTo>
                  <a:pt x="115149" y="407758"/>
                </a:lnTo>
                <a:lnTo>
                  <a:pt x="115394" y="428205"/>
                </a:lnTo>
                <a:lnTo>
                  <a:pt x="115503" y="430314"/>
                </a:lnTo>
                <a:lnTo>
                  <a:pt x="115619" y="438658"/>
                </a:lnTo>
                <a:lnTo>
                  <a:pt x="121867" y="443750"/>
                </a:lnTo>
                <a:lnTo>
                  <a:pt x="134148" y="443750"/>
                </a:lnTo>
                <a:lnTo>
                  <a:pt x="140181" y="438492"/>
                </a:lnTo>
                <a:lnTo>
                  <a:pt x="140181" y="407758"/>
                </a:lnTo>
                <a:close/>
              </a:path>
              <a:path w="438785" h="445135">
                <a:moveTo>
                  <a:pt x="140181" y="396709"/>
                </a:moveTo>
                <a:lnTo>
                  <a:pt x="96645" y="396709"/>
                </a:lnTo>
                <a:lnTo>
                  <a:pt x="97001" y="397383"/>
                </a:lnTo>
                <a:lnTo>
                  <a:pt x="96454" y="398246"/>
                </a:lnTo>
                <a:lnTo>
                  <a:pt x="92995" y="404061"/>
                </a:lnTo>
                <a:lnTo>
                  <a:pt x="88431" y="411897"/>
                </a:lnTo>
                <a:lnTo>
                  <a:pt x="83739" y="419883"/>
                </a:lnTo>
                <a:lnTo>
                  <a:pt x="79894" y="426148"/>
                </a:lnTo>
                <a:lnTo>
                  <a:pt x="76731" y="430314"/>
                </a:lnTo>
                <a:lnTo>
                  <a:pt x="77049" y="436283"/>
                </a:lnTo>
                <a:lnTo>
                  <a:pt x="82942" y="442175"/>
                </a:lnTo>
                <a:lnTo>
                  <a:pt x="85748" y="443255"/>
                </a:lnTo>
                <a:lnTo>
                  <a:pt x="91235" y="443255"/>
                </a:lnTo>
                <a:lnTo>
                  <a:pt x="114450" y="408406"/>
                </a:lnTo>
                <a:lnTo>
                  <a:pt x="114654" y="407974"/>
                </a:lnTo>
                <a:lnTo>
                  <a:pt x="114844" y="407758"/>
                </a:lnTo>
                <a:lnTo>
                  <a:pt x="140181" y="407758"/>
                </a:lnTo>
                <a:lnTo>
                  <a:pt x="140181" y="396709"/>
                </a:lnTo>
                <a:close/>
              </a:path>
              <a:path w="438785" h="445135">
                <a:moveTo>
                  <a:pt x="149756" y="342595"/>
                </a:moveTo>
                <a:lnTo>
                  <a:pt x="148969" y="342595"/>
                </a:lnTo>
                <a:lnTo>
                  <a:pt x="148702" y="342671"/>
                </a:lnTo>
                <a:lnTo>
                  <a:pt x="137158" y="349656"/>
                </a:lnTo>
                <a:lnTo>
                  <a:pt x="135609" y="350100"/>
                </a:lnTo>
                <a:lnTo>
                  <a:pt x="150464" y="350100"/>
                </a:lnTo>
                <a:lnTo>
                  <a:pt x="150390" y="346562"/>
                </a:lnTo>
                <a:lnTo>
                  <a:pt x="150163" y="343001"/>
                </a:lnTo>
                <a:lnTo>
                  <a:pt x="149756" y="342595"/>
                </a:lnTo>
                <a:close/>
              </a:path>
              <a:path w="438785" h="445135">
                <a:moveTo>
                  <a:pt x="322845" y="144233"/>
                </a:moveTo>
                <a:lnTo>
                  <a:pt x="303630" y="144233"/>
                </a:lnTo>
                <a:lnTo>
                  <a:pt x="295832" y="152019"/>
                </a:lnTo>
                <a:lnTo>
                  <a:pt x="295832" y="171246"/>
                </a:lnTo>
                <a:lnTo>
                  <a:pt x="303630" y="179031"/>
                </a:lnTo>
                <a:lnTo>
                  <a:pt x="322845" y="179031"/>
                </a:lnTo>
                <a:lnTo>
                  <a:pt x="330630" y="171246"/>
                </a:lnTo>
                <a:lnTo>
                  <a:pt x="330630" y="152019"/>
                </a:lnTo>
                <a:lnTo>
                  <a:pt x="322845" y="144233"/>
                </a:lnTo>
                <a:close/>
              </a:path>
              <a:path w="438785" h="445135">
                <a:moveTo>
                  <a:pt x="376058" y="106451"/>
                </a:moveTo>
                <a:lnTo>
                  <a:pt x="365316" y="108620"/>
                </a:lnTo>
                <a:lnTo>
                  <a:pt x="356544" y="114534"/>
                </a:lnTo>
                <a:lnTo>
                  <a:pt x="350629" y="123307"/>
                </a:lnTo>
                <a:lnTo>
                  <a:pt x="348461" y="134048"/>
                </a:lnTo>
                <a:lnTo>
                  <a:pt x="350629" y="144787"/>
                </a:lnTo>
                <a:lnTo>
                  <a:pt x="356544" y="153555"/>
                </a:lnTo>
                <a:lnTo>
                  <a:pt x="365316" y="159465"/>
                </a:lnTo>
                <a:lnTo>
                  <a:pt x="376058" y="161632"/>
                </a:lnTo>
                <a:lnTo>
                  <a:pt x="386797" y="159465"/>
                </a:lnTo>
                <a:lnTo>
                  <a:pt x="395565" y="153555"/>
                </a:lnTo>
                <a:lnTo>
                  <a:pt x="401475" y="144787"/>
                </a:lnTo>
                <a:lnTo>
                  <a:pt x="403642" y="134048"/>
                </a:lnTo>
                <a:lnTo>
                  <a:pt x="401475" y="123307"/>
                </a:lnTo>
                <a:lnTo>
                  <a:pt x="395565" y="114534"/>
                </a:lnTo>
                <a:lnTo>
                  <a:pt x="386797" y="108620"/>
                </a:lnTo>
                <a:lnTo>
                  <a:pt x="376058" y="106451"/>
                </a:lnTo>
                <a:close/>
              </a:path>
              <a:path w="438785" h="445135">
                <a:moveTo>
                  <a:pt x="307426" y="78130"/>
                </a:moveTo>
                <a:lnTo>
                  <a:pt x="229703" y="78130"/>
                </a:lnTo>
                <a:lnTo>
                  <a:pt x="264387" y="97701"/>
                </a:lnTo>
                <a:lnTo>
                  <a:pt x="253109" y="124637"/>
                </a:lnTo>
                <a:lnTo>
                  <a:pt x="228611" y="144881"/>
                </a:lnTo>
                <a:lnTo>
                  <a:pt x="280072" y="144881"/>
                </a:lnTo>
                <a:lnTo>
                  <a:pt x="280998" y="143637"/>
                </a:lnTo>
                <a:lnTo>
                  <a:pt x="306512" y="82689"/>
                </a:lnTo>
                <a:lnTo>
                  <a:pt x="307426" y="78130"/>
                </a:lnTo>
                <a:close/>
              </a:path>
              <a:path w="438785" h="445135">
                <a:moveTo>
                  <a:pt x="206424" y="83718"/>
                </a:moveTo>
                <a:lnTo>
                  <a:pt x="195684" y="85887"/>
                </a:lnTo>
                <a:lnTo>
                  <a:pt x="186917" y="91801"/>
                </a:lnTo>
                <a:lnTo>
                  <a:pt x="181006" y="100574"/>
                </a:lnTo>
                <a:lnTo>
                  <a:pt x="178839" y="111315"/>
                </a:lnTo>
                <a:lnTo>
                  <a:pt x="181006" y="122049"/>
                </a:lnTo>
                <a:lnTo>
                  <a:pt x="186917" y="130817"/>
                </a:lnTo>
                <a:lnTo>
                  <a:pt x="195684" y="136731"/>
                </a:lnTo>
                <a:lnTo>
                  <a:pt x="206424" y="138899"/>
                </a:lnTo>
                <a:lnTo>
                  <a:pt x="217165" y="136731"/>
                </a:lnTo>
                <a:lnTo>
                  <a:pt x="225937" y="130817"/>
                </a:lnTo>
                <a:lnTo>
                  <a:pt x="231852" y="122049"/>
                </a:lnTo>
                <a:lnTo>
                  <a:pt x="234021" y="111315"/>
                </a:lnTo>
                <a:lnTo>
                  <a:pt x="231852" y="100574"/>
                </a:lnTo>
                <a:lnTo>
                  <a:pt x="225937" y="91801"/>
                </a:lnTo>
                <a:lnTo>
                  <a:pt x="217165" y="85887"/>
                </a:lnTo>
                <a:lnTo>
                  <a:pt x="206424" y="83718"/>
                </a:lnTo>
                <a:close/>
              </a:path>
              <a:path w="438785" h="445135">
                <a:moveTo>
                  <a:pt x="234503" y="56095"/>
                </a:moveTo>
                <a:lnTo>
                  <a:pt x="178281" y="56095"/>
                </a:lnTo>
                <a:lnTo>
                  <a:pt x="176363" y="56616"/>
                </a:lnTo>
                <a:lnTo>
                  <a:pt x="140155" y="77863"/>
                </a:lnTo>
                <a:lnTo>
                  <a:pt x="307480" y="77863"/>
                </a:lnTo>
                <a:lnTo>
                  <a:pt x="307605" y="77241"/>
                </a:lnTo>
                <a:lnTo>
                  <a:pt x="272959" y="77241"/>
                </a:lnTo>
                <a:lnTo>
                  <a:pt x="236358" y="56591"/>
                </a:lnTo>
                <a:lnTo>
                  <a:pt x="234503" y="56095"/>
                </a:lnTo>
                <a:close/>
              </a:path>
              <a:path w="438785" h="445135">
                <a:moveTo>
                  <a:pt x="293444" y="59778"/>
                </a:moveTo>
                <a:lnTo>
                  <a:pt x="286675" y="59778"/>
                </a:lnTo>
                <a:lnTo>
                  <a:pt x="282205" y="61772"/>
                </a:lnTo>
                <a:lnTo>
                  <a:pt x="277836" y="66611"/>
                </a:lnTo>
                <a:lnTo>
                  <a:pt x="276769" y="68135"/>
                </a:lnTo>
                <a:lnTo>
                  <a:pt x="272959" y="77241"/>
                </a:lnTo>
                <a:lnTo>
                  <a:pt x="307605" y="77241"/>
                </a:lnTo>
                <a:lnTo>
                  <a:pt x="307803" y="76252"/>
                </a:lnTo>
                <a:lnTo>
                  <a:pt x="306568" y="70037"/>
                </a:lnTo>
                <a:lnTo>
                  <a:pt x="303092" y="64741"/>
                </a:lnTo>
                <a:lnTo>
                  <a:pt x="297661" y="61061"/>
                </a:lnTo>
                <a:lnTo>
                  <a:pt x="295578" y="60185"/>
                </a:lnTo>
                <a:lnTo>
                  <a:pt x="293444" y="59778"/>
                </a:lnTo>
                <a:close/>
              </a:path>
              <a:path w="438785" h="445135">
                <a:moveTo>
                  <a:pt x="207300" y="0"/>
                </a:moveTo>
                <a:lnTo>
                  <a:pt x="197820" y="1914"/>
                </a:lnTo>
                <a:lnTo>
                  <a:pt x="190077" y="7137"/>
                </a:lnTo>
                <a:lnTo>
                  <a:pt x="184856" y="14884"/>
                </a:lnTo>
                <a:lnTo>
                  <a:pt x="182941" y="24371"/>
                </a:lnTo>
                <a:lnTo>
                  <a:pt x="184856" y="33851"/>
                </a:lnTo>
                <a:lnTo>
                  <a:pt x="190077" y="41594"/>
                </a:lnTo>
                <a:lnTo>
                  <a:pt x="197820" y="46815"/>
                </a:lnTo>
                <a:lnTo>
                  <a:pt x="207300" y="48729"/>
                </a:lnTo>
                <a:lnTo>
                  <a:pt x="216787" y="46815"/>
                </a:lnTo>
                <a:lnTo>
                  <a:pt x="224534" y="41594"/>
                </a:lnTo>
                <a:lnTo>
                  <a:pt x="229756" y="33851"/>
                </a:lnTo>
                <a:lnTo>
                  <a:pt x="231671" y="24371"/>
                </a:lnTo>
                <a:lnTo>
                  <a:pt x="229756" y="14884"/>
                </a:lnTo>
                <a:lnTo>
                  <a:pt x="224534" y="7137"/>
                </a:lnTo>
                <a:lnTo>
                  <a:pt x="216787" y="1914"/>
                </a:lnTo>
                <a:lnTo>
                  <a:pt x="207300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9"/>
          <p:cNvSpPr/>
          <p:nvPr/>
        </p:nvSpPr>
        <p:spPr>
          <a:xfrm>
            <a:off x="871842" y="1966988"/>
            <a:ext cx="2237079" cy="11578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0"/>
          <p:cNvSpPr/>
          <p:nvPr/>
        </p:nvSpPr>
        <p:spPr>
          <a:xfrm>
            <a:off x="871842" y="4116425"/>
            <a:ext cx="2237079" cy="11578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1"/>
          <p:cNvSpPr/>
          <p:nvPr/>
        </p:nvSpPr>
        <p:spPr>
          <a:xfrm>
            <a:off x="3108921" y="3124860"/>
            <a:ext cx="2237105" cy="991869"/>
          </a:xfrm>
          <a:custGeom>
            <a:avLst/>
            <a:gdLst/>
            <a:ahLst/>
            <a:cxnLst/>
            <a:rect l="l" t="t" r="r" b="b"/>
            <a:pathLst>
              <a:path w="2237104" h="991870">
                <a:moveTo>
                  <a:pt x="0" y="991577"/>
                </a:moveTo>
                <a:lnTo>
                  <a:pt x="2237079" y="991577"/>
                </a:lnTo>
                <a:lnTo>
                  <a:pt x="2237079" y="0"/>
                </a:lnTo>
                <a:lnTo>
                  <a:pt x="0" y="0"/>
                </a:lnTo>
                <a:lnTo>
                  <a:pt x="0" y="991577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2"/>
          <p:cNvSpPr txBox="1"/>
          <p:nvPr/>
        </p:nvSpPr>
        <p:spPr>
          <a:xfrm>
            <a:off x="3926001" y="3567264"/>
            <a:ext cx="6172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tr-TR" sz="750" spc="-35" dirty="0">
                <a:solidFill>
                  <a:srgbClr val="231F20"/>
                </a:solidFill>
                <a:latin typeface="Arial"/>
                <a:cs typeface="Arial"/>
              </a:rPr>
              <a:t>KOLAY KULLANIM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30" name="object 23"/>
          <p:cNvSpPr/>
          <p:nvPr/>
        </p:nvSpPr>
        <p:spPr>
          <a:xfrm>
            <a:off x="3108921" y="1966988"/>
            <a:ext cx="2237079" cy="11578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4"/>
          <p:cNvSpPr/>
          <p:nvPr/>
        </p:nvSpPr>
        <p:spPr>
          <a:xfrm>
            <a:off x="3108921" y="5274309"/>
            <a:ext cx="2237105" cy="991869"/>
          </a:xfrm>
          <a:custGeom>
            <a:avLst/>
            <a:gdLst/>
            <a:ahLst/>
            <a:cxnLst/>
            <a:rect l="l" t="t" r="r" b="b"/>
            <a:pathLst>
              <a:path w="2237104" h="991870">
                <a:moveTo>
                  <a:pt x="0" y="991577"/>
                </a:moveTo>
                <a:lnTo>
                  <a:pt x="2237079" y="991577"/>
                </a:lnTo>
                <a:lnTo>
                  <a:pt x="2237079" y="0"/>
                </a:lnTo>
                <a:lnTo>
                  <a:pt x="0" y="0"/>
                </a:lnTo>
                <a:lnTo>
                  <a:pt x="0" y="991577"/>
                </a:lnTo>
                <a:close/>
              </a:path>
            </a:pathLst>
          </a:custGeom>
          <a:solidFill>
            <a:srgbClr val="E4E2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5"/>
          <p:cNvSpPr txBox="1"/>
          <p:nvPr/>
        </p:nvSpPr>
        <p:spPr>
          <a:xfrm>
            <a:off x="3108921" y="5586831"/>
            <a:ext cx="2237105" cy="421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5280" marR="326390" algn="ctr">
              <a:lnSpc>
                <a:spcPct val="122200"/>
              </a:lnSpc>
              <a:spcBef>
                <a:spcPts val="100"/>
              </a:spcBef>
            </a:pPr>
            <a:r>
              <a:rPr lang="tr-TR" sz="750" spc="-45" dirty="0">
                <a:solidFill>
                  <a:srgbClr val="231F20"/>
                </a:solidFill>
                <a:latin typeface="Arial"/>
                <a:cs typeface="Arial"/>
              </a:rPr>
              <a:t>SADECE 3 DAKİKADA GENEL SAĞLIK DURUMUNU VE PSİKO-DUYGUSAL DURUMU DEĞERLENDİRİR.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33" name="object 26"/>
          <p:cNvSpPr/>
          <p:nvPr/>
        </p:nvSpPr>
        <p:spPr>
          <a:xfrm>
            <a:off x="3108921" y="4116425"/>
            <a:ext cx="2237079" cy="11578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7"/>
          <p:cNvSpPr/>
          <p:nvPr/>
        </p:nvSpPr>
        <p:spPr>
          <a:xfrm>
            <a:off x="5346001" y="3124860"/>
            <a:ext cx="2237105" cy="991869"/>
          </a:xfrm>
          <a:custGeom>
            <a:avLst/>
            <a:gdLst/>
            <a:ahLst/>
            <a:cxnLst/>
            <a:rect l="l" t="t" r="r" b="b"/>
            <a:pathLst>
              <a:path w="2237104" h="991870">
                <a:moveTo>
                  <a:pt x="0" y="991577"/>
                </a:moveTo>
                <a:lnTo>
                  <a:pt x="2237079" y="991577"/>
                </a:lnTo>
                <a:lnTo>
                  <a:pt x="2237079" y="0"/>
                </a:lnTo>
                <a:lnTo>
                  <a:pt x="0" y="0"/>
                </a:lnTo>
                <a:lnTo>
                  <a:pt x="0" y="991577"/>
                </a:lnTo>
                <a:close/>
              </a:path>
            </a:pathLst>
          </a:custGeom>
          <a:solidFill>
            <a:srgbClr val="E4E2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8"/>
          <p:cNvSpPr txBox="1"/>
          <p:nvPr/>
        </p:nvSpPr>
        <p:spPr>
          <a:xfrm>
            <a:off x="5346001" y="3428695"/>
            <a:ext cx="2237105" cy="2811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2890" marR="208279" indent="34925" algn="ctr">
              <a:lnSpc>
                <a:spcPct val="122300"/>
              </a:lnSpc>
              <a:spcBef>
                <a:spcPts val="100"/>
              </a:spcBef>
            </a:pPr>
            <a:r>
              <a:rPr lang="tr-TR" sz="750" spc="-20" dirty="0">
                <a:solidFill>
                  <a:srgbClr val="231F20"/>
                </a:solidFill>
                <a:latin typeface="Arial"/>
                <a:cs typeface="Arial"/>
              </a:rPr>
              <a:t>BESİN TAKVİYELERİNİZİN ETKİNLİĞİNİ TAKİP ETMEYE İZİN VERİR.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36" name="object 29"/>
          <p:cNvSpPr/>
          <p:nvPr/>
        </p:nvSpPr>
        <p:spPr>
          <a:xfrm>
            <a:off x="5346001" y="1966988"/>
            <a:ext cx="2237105" cy="1158240"/>
          </a:xfrm>
          <a:custGeom>
            <a:avLst/>
            <a:gdLst/>
            <a:ahLst/>
            <a:cxnLst/>
            <a:rect l="l" t="t" r="r" b="b"/>
            <a:pathLst>
              <a:path w="2237104" h="1158239">
                <a:moveTo>
                  <a:pt x="0" y="1157871"/>
                </a:moveTo>
                <a:lnTo>
                  <a:pt x="2237079" y="1157871"/>
                </a:lnTo>
                <a:lnTo>
                  <a:pt x="2237079" y="0"/>
                </a:lnTo>
                <a:lnTo>
                  <a:pt x="0" y="0"/>
                </a:lnTo>
                <a:lnTo>
                  <a:pt x="0" y="1157871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0"/>
          <p:cNvSpPr/>
          <p:nvPr/>
        </p:nvSpPr>
        <p:spPr>
          <a:xfrm>
            <a:off x="5346001" y="5274309"/>
            <a:ext cx="2237105" cy="991869"/>
          </a:xfrm>
          <a:custGeom>
            <a:avLst/>
            <a:gdLst/>
            <a:ahLst/>
            <a:cxnLst/>
            <a:rect l="l" t="t" r="r" b="b"/>
            <a:pathLst>
              <a:path w="2237104" h="991870">
                <a:moveTo>
                  <a:pt x="0" y="991577"/>
                </a:moveTo>
                <a:lnTo>
                  <a:pt x="2237079" y="991577"/>
                </a:lnTo>
                <a:lnTo>
                  <a:pt x="2237079" y="0"/>
                </a:lnTo>
                <a:lnTo>
                  <a:pt x="0" y="0"/>
                </a:lnTo>
                <a:lnTo>
                  <a:pt x="0" y="991577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1"/>
          <p:cNvSpPr txBox="1"/>
          <p:nvPr/>
        </p:nvSpPr>
        <p:spPr>
          <a:xfrm>
            <a:off x="5346001" y="5578525"/>
            <a:ext cx="2237105" cy="5627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3540" marR="374650" indent="217170" algn="ctr">
              <a:lnSpc>
                <a:spcPct val="122200"/>
              </a:lnSpc>
              <a:spcBef>
                <a:spcPts val="100"/>
              </a:spcBef>
            </a:pPr>
            <a:r>
              <a:rPr lang="tr-TR" sz="750" dirty="0">
                <a:solidFill>
                  <a:srgbClr val="231F20"/>
                </a:solidFill>
                <a:latin typeface="Arial"/>
                <a:cs typeface="Arial"/>
              </a:rPr>
              <a:t>SAĞLIKLI VE DENGELİ BİİR BESLENME DÜZENİ OLUŞTURMAYA YARDIMCI OLUR. 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39" name="object 32"/>
          <p:cNvSpPr/>
          <p:nvPr/>
        </p:nvSpPr>
        <p:spPr>
          <a:xfrm>
            <a:off x="5346001" y="4116438"/>
            <a:ext cx="2237105" cy="1158240"/>
          </a:xfrm>
          <a:custGeom>
            <a:avLst/>
            <a:gdLst/>
            <a:ahLst/>
            <a:cxnLst/>
            <a:rect l="l" t="t" r="r" b="b"/>
            <a:pathLst>
              <a:path w="2237104" h="1158239">
                <a:moveTo>
                  <a:pt x="0" y="1157871"/>
                </a:moveTo>
                <a:lnTo>
                  <a:pt x="2237079" y="1157871"/>
                </a:lnTo>
                <a:lnTo>
                  <a:pt x="2237079" y="0"/>
                </a:lnTo>
                <a:lnTo>
                  <a:pt x="0" y="0"/>
                </a:lnTo>
                <a:lnTo>
                  <a:pt x="0" y="1157871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3"/>
          <p:cNvSpPr/>
          <p:nvPr/>
        </p:nvSpPr>
        <p:spPr>
          <a:xfrm>
            <a:off x="7583081" y="1966988"/>
            <a:ext cx="2237105" cy="2149475"/>
          </a:xfrm>
          <a:custGeom>
            <a:avLst/>
            <a:gdLst/>
            <a:ahLst/>
            <a:cxnLst/>
            <a:rect l="l" t="t" r="r" b="b"/>
            <a:pathLst>
              <a:path w="2237104" h="2149475">
                <a:moveTo>
                  <a:pt x="0" y="2149449"/>
                </a:moveTo>
                <a:lnTo>
                  <a:pt x="2237079" y="2149449"/>
                </a:lnTo>
                <a:lnTo>
                  <a:pt x="2237079" y="0"/>
                </a:lnTo>
                <a:lnTo>
                  <a:pt x="0" y="0"/>
                </a:lnTo>
                <a:lnTo>
                  <a:pt x="0" y="2149449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34"/>
          <p:cNvSpPr txBox="1"/>
          <p:nvPr/>
        </p:nvSpPr>
        <p:spPr>
          <a:xfrm>
            <a:off x="7583081" y="3437381"/>
            <a:ext cx="2237105" cy="5627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840" marR="225425" algn="ctr">
              <a:lnSpc>
                <a:spcPct val="122300"/>
              </a:lnSpc>
              <a:spcBef>
                <a:spcPts val="100"/>
              </a:spcBef>
            </a:pPr>
            <a:r>
              <a:rPr lang="tr-TR" sz="750" spc="-40" dirty="0">
                <a:solidFill>
                  <a:srgbClr val="231F20"/>
                </a:solidFill>
                <a:latin typeface="Arial"/>
                <a:cs typeface="Arial"/>
              </a:rPr>
              <a:t>ROFESİ ORGANİZMANIN KÖTÜ AIŞKANLIKLAR, EKOLOJİ VE DİĞER OLUMSUZ ETKENLERDEN NASIL ETKİLENDİĞİNİ GÖSTERİR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42" name="object 35"/>
          <p:cNvSpPr/>
          <p:nvPr/>
        </p:nvSpPr>
        <p:spPr>
          <a:xfrm>
            <a:off x="5346001" y="1966988"/>
            <a:ext cx="4474146" cy="11578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6"/>
          <p:cNvSpPr/>
          <p:nvPr/>
        </p:nvSpPr>
        <p:spPr>
          <a:xfrm>
            <a:off x="7583081" y="4116438"/>
            <a:ext cx="2237105" cy="2149475"/>
          </a:xfrm>
          <a:custGeom>
            <a:avLst/>
            <a:gdLst/>
            <a:ahLst/>
            <a:cxnLst/>
            <a:rect l="l" t="t" r="r" b="b"/>
            <a:pathLst>
              <a:path w="2237104" h="2149475">
                <a:moveTo>
                  <a:pt x="0" y="2149449"/>
                </a:moveTo>
                <a:lnTo>
                  <a:pt x="2237079" y="2149449"/>
                </a:lnTo>
                <a:lnTo>
                  <a:pt x="2237079" y="0"/>
                </a:lnTo>
                <a:lnTo>
                  <a:pt x="0" y="0"/>
                </a:lnTo>
                <a:lnTo>
                  <a:pt x="0" y="2149449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37"/>
          <p:cNvSpPr txBox="1"/>
          <p:nvPr/>
        </p:nvSpPr>
        <p:spPr>
          <a:xfrm>
            <a:off x="7583081" y="5586831"/>
            <a:ext cx="2237105" cy="5627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6854" marR="217170" algn="ctr">
              <a:lnSpc>
                <a:spcPct val="122200"/>
              </a:lnSpc>
              <a:spcBef>
                <a:spcPts val="100"/>
              </a:spcBef>
            </a:pPr>
            <a:r>
              <a:rPr lang="tr-TR" sz="750" spc="-20" dirty="0">
                <a:solidFill>
                  <a:srgbClr val="231F20"/>
                </a:solidFill>
                <a:latin typeface="Arial"/>
                <a:cs typeface="Arial"/>
              </a:rPr>
              <a:t>FITNESS ANTRENMANLARININ ETKİNLİĞİNİN TAKİP EDİLMESİNE VE BİR OPPTİMAL FİZİKSEL YÜK SEÇİLMESİNE İZİN VERİR. 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45" name="object 38"/>
          <p:cNvSpPr/>
          <p:nvPr/>
        </p:nvSpPr>
        <p:spPr>
          <a:xfrm>
            <a:off x="5346001" y="4116425"/>
            <a:ext cx="4474146" cy="11578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39"/>
          <p:cNvSpPr/>
          <p:nvPr/>
        </p:nvSpPr>
        <p:spPr>
          <a:xfrm>
            <a:off x="1760880" y="2911983"/>
            <a:ext cx="459105" cy="459105"/>
          </a:xfrm>
          <a:custGeom>
            <a:avLst/>
            <a:gdLst/>
            <a:ahLst/>
            <a:cxnLst/>
            <a:rect l="l" t="t" r="r" b="b"/>
            <a:pathLst>
              <a:path w="459105" h="459104">
                <a:moveTo>
                  <a:pt x="229501" y="0"/>
                </a:moveTo>
                <a:lnTo>
                  <a:pt x="183250" y="4662"/>
                </a:lnTo>
                <a:lnTo>
                  <a:pt x="140171" y="18035"/>
                </a:lnTo>
                <a:lnTo>
                  <a:pt x="101187" y="39196"/>
                </a:lnTo>
                <a:lnTo>
                  <a:pt x="67221" y="67221"/>
                </a:lnTo>
                <a:lnTo>
                  <a:pt x="39196" y="101187"/>
                </a:lnTo>
                <a:lnTo>
                  <a:pt x="18035" y="140171"/>
                </a:lnTo>
                <a:lnTo>
                  <a:pt x="4662" y="183250"/>
                </a:lnTo>
                <a:lnTo>
                  <a:pt x="0" y="229501"/>
                </a:lnTo>
                <a:lnTo>
                  <a:pt x="4662" y="275756"/>
                </a:lnTo>
                <a:lnTo>
                  <a:pt x="18035" y="318837"/>
                </a:lnTo>
                <a:lnTo>
                  <a:pt x="39196" y="357821"/>
                </a:lnTo>
                <a:lnTo>
                  <a:pt x="67221" y="391787"/>
                </a:lnTo>
                <a:lnTo>
                  <a:pt x="101187" y="419810"/>
                </a:lnTo>
                <a:lnTo>
                  <a:pt x="140171" y="440969"/>
                </a:lnTo>
                <a:lnTo>
                  <a:pt x="183250" y="454341"/>
                </a:lnTo>
                <a:lnTo>
                  <a:pt x="229501" y="459003"/>
                </a:lnTo>
                <a:lnTo>
                  <a:pt x="275753" y="454341"/>
                </a:lnTo>
                <a:lnTo>
                  <a:pt x="318832" y="440969"/>
                </a:lnTo>
                <a:lnTo>
                  <a:pt x="357816" y="419810"/>
                </a:lnTo>
                <a:lnTo>
                  <a:pt x="391782" y="391787"/>
                </a:lnTo>
                <a:lnTo>
                  <a:pt x="419806" y="357821"/>
                </a:lnTo>
                <a:lnTo>
                  <a:pt x="424266" y="349605"/>
                </a:lnTo>
                <a:lnTo>
                  <a:pt x="205181" y="349605"/>
                </a:lnTo>
                <a:lnTo>
                  <a:pt x="204820" y="349186"/>
                </a:lnTo>
                <a:lnTo>
                  <a:pt x="125806" y="349186"/>
                </a:lnTo>
                <a:lnTo>
                  <a:pt x="122948" y="346252"/>
                </a:lnTo>
                <a:lnTo>
                  <a:pt x="123069" y="330277"/>
                </a:lnTo>
                <a:lnTo>
                  <a:pt x="123393" y="297345"/>
                </a:lnTo>
                <a:lnTo>
                  <a:pt x="123228" y="296773"/>
                </a:lnTo>
                <a:lnTo>
                  <a:pt x="122339" y="296468"/>
                </a:lnTo>
                <a:lnTo>
                  <a:pt x="100228" y="296468"/>
                </a:lnTo>
                <a:lnTo>
                  <a:pt x="99060" y="288683"/>
                </a:lnTo>
                <a:lnTo>
                  <a:pt x="104038" y="285788"/>
                </a:lnTo>
                <a:lnTo>
                  <a:pt x="119230" y="277494"/>
                </a:lnTo>
                <a:lnTo>
                  <a:pt x="131495" y="270918"/>
                </a:lnTo>
                <a:lnTo>
                  <a:pt x="139153" y="267017"/>
                </a:lnTo>
                <a:lnTo>
                  <a:pt x="200736" y="267017"/>
                </a:lnTo>
                <a:lnTo>
                  <a:pt x="200710" y="192379"/>
                </a:lnTo>
                <a:lnTo>
                  <a:pt x="179451" y="174802"/>
                </a:lnTo>
                <a:lnTo>
                  <a:pt x="178511" y="173520"/>
                </a:lnTo>
                <a:lnTo>
                  <a:pt x="161518" y="132943"/>
                </a:lnTo>
                <a:lnTo>
                  <a:pt x="163830" y="127279"/>
                </a:lnTo>
                <a:lnTo>
                  <a:pt x="169976" y="124713"/>
                </a:lnTo>
                <a:lnTo>
                  <a:pt x="171234" y="124472"/>
                </a:lnTo>
                <a:lnTo>
                  <a:pt x="201376" y="124472"/>
                </a:lnTo>
                <a:lnTo>
                  <a:pt x="204533" y="122618"/>
                </a:lnTo>
                <a:lnTo>
                  <a:pt x="205663" y="122313"/>
                </a:lnTo>
                <a:lnTo>
                  <a:pt x="431274" y="122313"/>
                </a:lnTo>
                <a:lnTo>
                  <a:pt x="428937" y="118008"/>
                </a:lnTo>
                <a:lnTo>
                  <a:pt x="214769" y="118008"/>
                </a:lnTo>
                <a:lnTo>
                  <a:pt x="208381" y="111632"/>
                </a:lnTo>
                <a:lnTo>
                  <a:pt x="208381" y="95884"/>
                </a:lnTo>
                <a:lnTo>
                  <a:pt x="214769" y="89509"/>
                </a:lnTo>
                <a:lnTo>
                  <a:pt x="410172" y="89509"/>
                </a:lnTo>
                <a:lnTo>
                  <a:pt x="391782" y="67221"/>
                </a:lnTo>
                <a:lnTo>
                  <a:pt x="357816" y="39196"/>
                </a:lnTo>
                <a:lnTo>
                  <a:pt x="318832" y="18035"/>
                </a:lnTo>
                <a:lnTo>
                  <a:pt x="275753" y="4662"/>
                </a:lnTo>
                <a:lnTo>
                  <a:pt x="229501" y="0"/>
                </a:lnTo>
                <a:close/>
              </a:path>
              <a:path w="459105" h="459104">
                <a:moveTo>
                  <a:pt x="225933" y="259346"/>
                </a:moveTo>
                <a:lnTo>
                  <a:pt x="220903" y="259346"/>
                </a:lnTo>
                <a:lnTo>
                  <a:pt x="220408" y="259829"/>
                </a:lnTo>
                <a:lnTo>
                  <a:pt x="220286" y="341198"/>
                </a:lnTo>
                <a:lnTo>
                  <a:pt x="219735" y="345300"/>
                </a:lnTo>
                <a:lnTo>
                  <a:pt x="215607" y="349605"/>
                </a:lnTo>
                <a:lnTo>
                  <a:pt x="230619" y="349605"/>
                </a:lnTo>
                <a:lnTo>
                  <a:pt x="226475" y="344690"/>
                </a:lnTo>
                <a:lnTo>
                  <a:pt x="226415" y="259829"/>
                </a:lnTo>
                <a:lnTo>
                  <a:pt x="225933" y="259346"/>
                </a:lnTo>
                <a:close/>
              </a:path>
              <a:path w="459105" h="459104">
                <a:moveTo>
                  <a:pt x="432446" y="124472"/>
                </a:moveTo>
                <a:lnTo>
                  <a:pt x="273011" y="124472"/>
                </a:lnTo>
                <a:lnTo>
                  <a:pt x="274269" y="124713"/>
                </a:lnTo>
                <a:lnTo>
                  <a:pt x="280403" y="127279"/>
                </a:lnTo>
                <a:lnTo>
                  <a:pt x="282727" y="132943"/>
                </a:lnTo>
                <a:lnTo>
                  <a:pt x="265734" y="173520"/>
                </a:lnTo>
                <a:lnTo>
                  <a:pt x="264795" y="174802"/>
                </a:lnTo>
                <a:lnTo>
                  <a:pt x="246075" y="190271"/>
                </a:lnTo>
                <a:lnTo>
                  <a:pt x="245978" y="344690"/>
                </a:lnTo>
                <a:lnTo>
                  <a:pt x="241452" y="349605"/>
                </a:lnTo>
                <a:lnTo>
                  <a:pt x="424266" y="349605"/>
                </a:lnTo>
                <a:lnTo>
                  <a:pt x="424439" y="349288"/>
                </a:lnTo>
                <a:lnTo>
                  <a:pt x="304634" y="349288"/>
                </a:lnTo>
                <a:lnTo>
                  <a:pt x="300748" y="345401"/>
                </a:lnTo>
                <a:lnTo>
                  <a:pt x="300748" y="278269"/>
                </a:lnTo>
                <a:lnTo>
                  <a:pt x="300355" y="277875"/>
                </a:lnTo>
                <a:lnTo>
                  <a:pt x="287566" y="277875"/>
                </a:lnTo>
                <a:lnTo>
                  <a:pt x="287332" y="277571"/>
                </a:lnTo>
                <a:lnTo>
                  <a:pt x="287356" y="277177"/>
                </a:lnTo>
                <a:lnTo>
                  <a:pt x="296989" y="239890"/>
                </a:lnTo>
                <a:lnTo>
                  <a:pt x="296989" y="239509"/>
                </a:lnTo>
                <a:lnTo>
                  <a:pt x="295008" y="239509"/>
                </a:lnTo>
                <a:lnTo>
                  <a:pt x="281419" y="237362"/>
                </a:lnTo>
                <a:lnTo>
                  <a:pt x="281419" y="205790"/>
                </a:lnTo>
                <a:lnTo>
                  <a:pt x="282003" y="204266"/>
                </a:lnTo>
                <a:lnTo>
                  <a:pt x="283108" y="202336"/>
                </a:lnTo>
                <a:lnTo>
                  <a:pt x="283629" y="201866"/>
                </a:lnTo>
                <a:lnTo>
                  <a:pt x="293074" y="194221"/>
                </a:lnTo>
                <a:lnTo>
                  <a:pt x="278968" y="194221"/>
                </a:lnTo>
                <a:lnTo>
                  <a:pt x="274421" y="189674"/>
                </a:lnTo>
                <a:lnTo>
                  <a:pt x="274421" y="178422"/>
                </a:lnTo>
                <a:lnTo>
                  <a:pt x="278968" y="173875"/>
                </a:lnTo>
                <a:lnTo>
                  <a:pt x="305206" y="173875"/>
                </a:lnTo>
                <a:lnTo>
                  <a:pt x="305206" y="158991"/>
                </a:lnTo>
                <a:lnTo>
                  <a:pt x="312420" y="151777"/>
                </a:lnTo>
                <a:lnTo>
                  <a:pt x="444570" y="151777"/>
                </a:lnTo>
                <a:lnTo>
                  <a:pt x="440967" y="140171"/>
                </a:lnTo>
                <a:lnTo>
                  <a:pt x="432446" y="124472"/>
                </a:lnTo>
                <a:close/>
              </a:path>
              <a:path w="459105" h="459104">
                <a:moveTo>
                  <a:pt x="318833" y="277406"/>
                </a:moveTo>
                <a:lnTo>
                  <a:pt x="318325" y="277406"/>
                </a:lnTo>
                <a:lnTo>
                  <a:pt x="317944" y="277774"/>
                </a:lnTo>
                <a:lnTo>
                  <a:pt x="317932" y="345401"/>
                </a:lnTo>
                <a:lnTo>
                  <a:pt x="314248" y="349288"/>
                </a:lnTo>
                <a:lnTo>
                  <a:pt x="326428" y="349288"/>
                </a:lnTo>
                <a:lnTo>
                  <a:pt x="322821" y="345719"/>
                </a:lnTo>
                <a:lnTo>
                  <a:pt x="322722" y="277875"/>
                </a:lnTo>
                <a:lnTo>
                  <a:pt x="322402" y="277545"/>
                </a:lnTo>
                <a:lnTo>
                  <a:pt x="318833" y="277406"/>
                </a:lnTo>
                <a:close/>
              </a:path>
              <a:path w="459105" h="459104">
                <a:moveTo>
                  <a:pt x="454937" y="189166"/>
                </a:moveTo>
                <a:lnTo>
                  <a:pt x="322783" y="189166"/>
                </a:lnTo>
                <a:lnTo>
                  <a:pt x="324688" y="193928"/>
                </a:lnTo>
                <a:lnTo>
                  <a:pt x="350164" y="193928"/>
                </a:lnTo>
                <a:lnTo>
                  <a:pt x="352031" y="202742"/>
                </a:lnTo>
                <a:lnTo>
                  <a:pt x="357733" y="230276"/>
                </a:lnTo>
                <a:lnTo>
                  <a:pt x="360095" y="239521"/>
                </a:lnTo>
                <a:lnTo>
                  <a:pt x="343941" y="239521"/>
                </a:lnTo>
                <a:lnTo>
                  <a:pt x="350685" y="277177"/>
                </a:lnTo>
                <a:lnTo>
                  <a:pt x="350354" y="277571"/>
                </a:lnTo>
                <a:lnTo>
                  <a:pt x="340385" y="277926"/>
                </a:lnTo>
                <a:lnTo>
                  <a:pt x="340053" y="278269"/>
                </a:lnTo>
                <a:lnTo>
                  <a:pt x="340042" y="345401"/>
                </a:lnTo>
                <a:lnTo>
                  <a:pt x="336029" y="349288"/>
                </a:lnTo>
                <a:lnTo>
                  <a:pt x="424439" y="349288"/>
                </a:lnTo>
                <a:lnTo>
                  <a:pt x="440967" y="318837"/>
                </a:lnTo>
                <a:lnTo>
                  <a:pt x="454340" y="275756"/>
                </a:lnTo>
                <a:lnTo>
                  <a:pt x="459003" y="229501"/>
                </a:lnTo>
                <a:lnTo>
                  <a:pt x="454937" y="189166"/>
                </a:lnTo>
                <a:close/>
              </a:path>
              <a:path w="459105" h="459104">
                <a:moveTo>
                  <a:pt x="157911" y="321538"/>
                </a:moveTo>
                <a:lnTo>
                  <a:pt x="136093" y="321551"/>
                </a:lnTo>
                <a:lnTo>
                  <a:pt x="135610" y="322325"/>
                </a:lnTo>
                <a:lnTo>
                  <a:pt x="135674" y="346252"/>
                </a:lnTo>
                <a:lnTo>
                  <a:pt x="132854" y="349186"/>
                </a:lnTo>
                <a:lnTo>
                  <a:pt x="204820" y="349186"/>
                </a:lnTo>
                <a:lnTo>
                  <a:pt x="204711" y="349059"/>
                </a:lnTo>
                <a:lnTo>
                  <a:pt x="172669" y="349059"/>
                </a:lnTo>
                <a:lnTo>
                  <a:pt x="172311" y="348767"/>
                </a:lnTo>
                <a:lnTo>
                  <a:pt x="151536" y="348767"/>
                </a:lnTo>
                <a:lnTo>
                  <a:pt x="149898" y="348132"/>
                </a:lnTo>
                <a:lnTo>
                  <a:pt x="146456" y="344690"/>
                </a:lnTo>
                <a:lnTo>
                  <a:pt x="146265" y="341198"/>
                </a:lnTo>
                <a:lnTo>
                  <a:pt x="148107" y="338759"/>
                </a:lnTo>
                <a:lnTo>
                  <a:pt x="150520" y="335038"/>
                </a:lnTo>
                <a:lnTo>
                  <a:pt x="155790" y="325704"/>
                </a:lnTo>
                <a:lnTo>
                  <a:pt x="158115" y="321932"/>
                </a:lnTo>
                <a:lnTo>
                  <a:pt x="157911" y="321538"/>
                </a:lnTo>
                <a:close/>
              </a:path>
              <a:path w="459105" h="459104">
                <a:moveTo>
                  <a:pt x="200744" y="289890"/>
                </a:moveTo>
                <a:lnTo>
                  <a:pt x="188976" y="289890"/>
                </a:lnTo>
                <a:lnTo>
                  <a:pt x="189217" y="290131"/>
                </a:lnTo>
                <a:lnTo>
                  <a:pt x="189318" y="299669"/>
                </a:lnTo>
                <a:lnTo>
                  <a:pt x="183896" y="301739"/>
                </a:lnTo>
                <a:lnTo>
                  <a:pt x="183400" y="302323"/>
                </a:lnTo>
                <a:lnTo>
                  <a:pt x="183375" y="302933"/>
                </a:lnTo>
                <a:lnTo>
                  <a:pt x="183273" y="346074"/>
                </a:lnTo>
                <a:lnTo>
                  <a:pt x="179844" y="349059"/>
                </a:lnTo>
                <a:lnTo>
                  <a:pt x="204711" y="349059"/>
                </a:lnTo>
                <a:lnTo>
                  <a:pt x="200896" y="344627"/>
                </a:lnTo>
                <a:lnTo>
                  <a:pt x="200769" y="341198"/>
                </a:lnTo>
                <a:lnTo>
                  <a:pt x="200744" y="289890"/>
                </a:lnTo>
                <a:close/>
              </a:path>
              <a:path w="459105" h="459104">
                <a:moveTo>
                  <a:pt x="168732" y="328002"/>
                </a:moveTo>
                <a:lnTo>
                  <a:pt x="168554" y="328002"/>
                </a:lnTo>
                <a:lnTo>
                  <a:pt x="168434" y="328167"/>
                </a:lnTo>
                <a:lnTo>
                  <a:pt x="164604" y="336067"/>
                </a:lnTo>
                <a:lnTo>
                  <a:pt x="157619" y="346748"/>
                </a:lnTo>
                <a:lnTo>
                  <a:pt x="156324" y="348157"/>
                </a:lnTo>
                <a:lnTo>
                  <a:pt x="154749" y="348767"/>
                </a:lnTo>
                <a:lnTo>
                  <a:pt x="172311" y="348767"/>
                </a:lnTo>
                <a:lnTo>
                  <a:pt x="169011" y="346074"/>
                </a:lnTo>
                <a:lnTo>
                  <a:pt x="168903" y="340499"/>
                </a:lnTo>
                <a:lnTo>
                  <a:pt x="168781" y="328129"/>
                </a:lnTo>
                <a:lnTo>
                  <a:pt x="168732" y="328002"/>
                </a:lnTo>
                <a:close/>
              </a:path>
              <a:path w="459105" h="459104">
                <a:moveTo>
                  <a:pt x="200736" y="267017"/>
                </a:moveTo>
                <a:lnTo>
                  <a:pt x="139382" y="267017"/>
                </a:lnTo>
                <a:lnTo>
                  <a:pt x="139426" y="293154"/>
                </a:lnTo>
                <a:lnTo>
                  <a:pt x="139573" y="294284"/>
                </a:lnTo>
                <a:lnTo>
                  <a:pt x="180708" y="294284"/>
                </a:lnTo>
                <a:lnTo>
                  <a:pt x="181610" y="294030"/>
                </a:lnTo>
                <a:lnTo>
                  <a:pt x="188366" y="289928"/>
                </a:lnTo>
                <a:lnTo>
                  <a:pt x="188518" y="289890"/>
                </a:lnTo>
                <a:lnTo>
                  <a:pt x="200744" y="289890"/>
                </a:lnTo>
                <a:lnTo>
                  <a:pt x="200736" y="267017"/>
                </a:lnTo>
                <a:close/>
              </a:path>
              <a:path w="459105" h="459104">
                <a:moveTo>
                  <a:pt x="305206" y="173875"/>
                </a:moveTo>
                <a:lnTo>
                  <a:pt x="290220" y="173875"/>
                </a:lnTo>
                <a:lnTo>
                  <a:pt x="294767" y="178422"/>
                </a:lnTo>
                <a:lnTo>
                  <a:pt x="294767" y="189674"/>
                </a:lnTo>
                <a:lnTo>
                  <a:pt x="290220" y="194221"/>
                </a:lnTo>
                <a:lnTo>
                  <a:pt x="293074" y="194221"/>
                </a:lnTo>
                <a:lnTo>
                  <a:pt x="297688" y="190487"/>
                </a:lnTo>
                <a:lnTo>
                  <a:pt x="299173" y="189166"/>
                </a:lnTo>
                <a:lnTo>
                  <a:pt x="454937" y="189166"/>
                </a:lnTo>
                <a:lnTo>
                  <a:pt x="454421" y="184048"/>
                </a:lnTo>
                <a:lnTo>
                  <a:pt x="312420" y="184048"/>
                </a:lnTo>
                <a:lnTo>
                  <a:pt x="305206" y="176822"/>
                </a:lnTo>
                <a:lnTo>
                  <a:pt x="305206" y="173875"/>
                </a:lnTo>
                <a:close/>
              </a:path>
              <a:path w="459105" h="459104">
                <a:moveTo>
                  <a:pt x="444570" y="151777"/>
                </a:moveTo>
                <a:lnTo>
                  <a:pt x="330250" y="151777"/>
                </a:lnTo>
                <a:lnTo>
                  <a:pt x="337477" y="158991"/>
                </a:lnTo>
                <a:lnTo>
                  <a:pt x="337477" y="176822"/>
                </a:lnTo>
                <a:lnTo>
                  <a:pt x="330250" y="184048"/>
                </a:lnTo>
                <a:lnTo>
                  <a:pt x="454421" y="184048"/>
                </a:lnTo>
                <a:lnTo>
                  <a:pt x="454340" y="183250"/>
                </a:lnTo>
                <a:lnTo>
                  <a:pt x="444570" y="151777"/>
                </a:lnTo>
                <a:close/>
              </a:path>
              <a:path w="459105" h="459104">
                <a:moveTo>
                  <a:pt x="235737" y="135204"/>
                </a:moveTo>
                <a:lnTo>
                  <a:pt x="208559" y="135204"/>
                </a:lnTo>
                <a:lnTo>
                  <a:pt x="188391" y="147040"/>
                </a:lnTo>
                <a:lnTo>
                  <a:pt x="194818" y="162407"/>
                </a:lnTo>
                <a:lnTo>
                  <a:pt x="209143" y="174256"/>
                </a:lnTo>
                <a:lnTo>
                  <a:pt x="235102" y="174256"/>
                </a:lnTo>
                <a:lnTo>
                  <a:pt x="239340" y="170751"/>
                </a:lnTo>
                <a:lnTo>
                  <a:pt x="213207" y="170751"/>
                </a:lnTo>
                <a:lnTo>
                  <a:pt x="205981" y="163525"/>
                </a:lnTo>
                <a:lnTo>
                  <a:pt x="205981" y="145694"/>
                </a:lnTo>
                <a:lnTo>
                  <a:pt x="213207" y="138480"/>
                </a:lnTo>
                <a:lnTo>
                  <a:pt x="241538" y="138480"/>
                </a:lnTo>
                <a:lnTo>
                  <a:pt x="235737" y="135204"/>
                </a:lnTo>
                <a:close/>
              </a:path>
              <a:path w="459105" h="459104">
                <a:moveTo>
                  <a:pt x="241538" y="138480"/>
                </a:moveTo>
                <a:lnTo>
                  <a:pt x="231038" y="138480"/>
                </a:lnTo>
                <a:lnTo>
                  <a:pt x="238264" y="145694"/>
                </a:lnTo>
                <a:lnTo>
                  <a:pt x="238264" y="163525"/>
                </a:lnTo>
                <a:lnTo>
                  <a:pt x="231038" y="170751"/>
                </a:lnTo>
                <a:lnTo>
                  <a:pt x="239340" y="170751"/>
                </a:lnTo>
                <a:lnTo>
                  <a:pt x="249428" y="162407"/>
                </a:lnTo>
                <a:lnTo>
                  <a:pt x="256019" y="146659"/>
                </a:lnTo>
                <a:lnTo>
                  <a:pt x="241538" y="138480"/>
                </a:lnTo>
                <a:close/>
              </a:path>
              <a:path w="459105" h="459104">
                <a:moveTo>
                  <a:pt x="201376" y="124472"/>
                </a:moveTo>
                <a:lnTo>
                  <a:pt x="175755" y="124472"/>
                </a:lnTo>
                <a:lnTo>
                  <a:pt x="178892" y="126174"/>
                </a:lnTo>
                <a:lnTo>
                  <a:pt x="181216" y="129920"/>
                </a:lnTo>
                <a:lnTo>
                  <a:pt x="183362" y="135051"/>
                </a:lnTo>
                <a:lnTo>
                  <a:pt x="201376" y="124472"/>
                </a:lnTo>
                <a:close/>
              </a:path>
              <a:path w="459105" h="459104">
                <a:moveTo>
                  <a:pt x="431274" y="122313"/>
                </a:moveTo>
                <a:lnTo>
                  <a:pt x="238544" y="122313"/>
                </a:lnTo>
                <a:lnTo>
                  <a:pt x="239658" y="122618"/>
                </a:lnTo>
                <a:lnTo>
                  <a:pt x="261035" y="134683"/>
                </a:lnTo>
                <a:lnTo>
                  <a:pt x="263258" y="129362"/>
                </a:lnTo>
                <a:lnTo>
                  <a:pt x="263893" y="128473"/>
                </a:lnTo>
                <a:lnTo>
                  <a:pt x="266446" y="125641"/>
                </a:lnTo>
                <a:lnTo>
                  <a:pt x="269062" y="124472"/>
                </a:lnTo>
                <a:lnTo>
                  <a:pt x="432446" y="124472"/>
                </a:lnTo>
                <a:lnTo>
                  <a:pt x="431274" y="122313"/>
                </a:lnTo>
                <a:close/>
              </a:path>
              <a:path w="459105" h="459104">
                <a:moveTo>
                  <a:pt x="410172" y="89509"/>
                </a:moveTo>
                <a:lnTo>
                  <a:pt x="230505" y="89509"/>
                </a:lnTo>
                <a:lnTo>
                  <a:pt x="236893" y="95884"/>
                </a:lnTo>
                <a:lnTo>
                  <a:pt x="236893" y="111632"/>
                </a:lnTo>
                <a:lnTo>
                  <a:pt x="230505" y="118008"/>
                </a:lnTo>
                <a:lnTo>
                  <a:pt x="428937" y="118008"/>
                </a:lnTo>
                <a:lnTo>
                  <a:pt x="419806" y="101187"/>
                </a:lnTo>
                <a:lnTo>
                  <a:pt x="410172" y="895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0"/>
          <p:cNvSpPr/>
          <p:nvPr/>
        </p:nvSpPr>
        <p:spPr>
          <a:xfrm>
            <a:off x="1859953" y="3001479"/>
            <a:ext cx="261620" cy="260350"/>
          </a:xfrm>
          <a:custGeom>
            <a:avLst/>
            <a:gdLst/>
            <a:ahLst/>
            <a:cxnLst/>
            <a:rect l="l" t="t" r="r" b="b"/>
            <a:pathLst>
              <a:path w="261619" h="260350">
                <a:moveTo>
                  <a:pt x="76695" y="34963"/>
                </a:moveTo>
                <a:lnTo>
                  <a:pt x="72174" y="34963"/>
                </a:lnTo>
                <a:lnTo>
                  <a:pt x="70916" y="35204"/>
                </a:lnTo>
                <a:lnTo>
                  <a:pt x="64769" y="37782"/>
                </a:lnTo>
                <a:lnTo>
                  <a:pt x="62445" y="43446"/>
                </a:lnTo>
                <a:lnTo>
                  <a:pt x="79438" y="84023"/>
                </a:lnTo>
                <a:lnTo>
                  <a:pt x="80390" y="85293"/>
                </a:lnTo>
                <a:lnTo>
                  <a:pt x="101650" y="102869"/>
                </a:lnTo>
                <a:lnTo>
                  <a:pt x="101699" y="244106"/>
                </a:lnTo>
                <a:lnTo>
                  <a:pt x="101825" y="255117"/>
                </a:lnTo>
                <a:lnTo>
                  <a:pt x="106108" y="260108"/>
                </a:lnTo>
                <a:lnTo>
                  <a:pt x="116547" y="260108"/>
                </a:lnTo>
                <a:lnTo>
                  <a:pt x="120662" y="255803"/>
                </a:lnTo>
                <a:lnTo>
                  <a:pt x="121224" y="251701"/>
                </a:lnTo>
                <a:lnTo>
                  <a:pt x="121348" y="170319"/>
                </a:lnTo>
                <a:lnTo>
                  <a:pt x="121843" y="169837"/>
                </a:lnTo>
                <a:lnTo>
                  <a:pt x="147015" y="169837"/>
                </a:lnTo>
                <a:lnTo>
                  <a:pt x="147015" y="100774"/>
                </a:lnTo>
                <a:lnTo>
                  <a:pt x="165722" y="85293"/>
                </a:lnTo>
                <a:lnTo>
                  <a:pt x="166131" y="84747"/>
                </a:lnTo>
                <a:lnTo>
                  <a:pt x="110083" y="84747"/>
                </a:lnTo>
                <a:lnTo>
                  <a:pt x="95757" y="72897"/>
                </a:lnTo>
                <a:lnTo>
                  <a:pt x="89319" y="57543"/>
                </a:lnTo>
                <a:lnTo>
                  <a:pt x="109499" y="45707"/>
                </a:lnTo>
                <a:lnTo>
                  <a:pt x="182720" y="45707"/>
                </a:lnTo>
                <a:lnTo>
                  <a:pt x="182789" y="45542"/>
                </a:lnTo>
                <a:lnTo>
                  <a:pt x="84289" y="45542"/>
                </a:lnTo>
                <a:lnTo>
                  <a:pt x="82143" y="40411"/>
                </a:lnTo>
                <a:lnTo>
                  <a:pt x="79819" y="36664"/>
                </a:lnTo>
                <a:lnTo>
                  <a:pt x="76695" y="34963"/>
                </a:lnTo>
                <a:close/>
              </a:path>
              <a:path w="261619" h="260350">
                <a:moveTo>
                  <a:pt x="147015" y="169837"/>
                </a:moveTo>
                <a:lnTo>
                  <a:pt x="126860" y="169837"/>
                </a:lnTo>
                <a:lnTo>
                  <a:pt x="127342" y="170319"/>
                </a:lnTo>
                <a:lnTo>
                  <a:pt x="127404" y="255181"/>
                </a:lnTo>
                <a:lnTo>
                  <a:pt x="131546" y="260108"/>
                </a:lnTo>
                <a:lnTo>
                  <a:pt x="142379" y="260108"/>
                </a:lnTo>
                <a:lnTo>
                  <a:pt x="146918" y="255181"/>
                </a:lnTo>
                <a:lnTo>
                  <a:pt x="147015" y="169837"/>
                </a:lnTo>
                <a:close/>
              </a:path>
              <a:path w="261619" h="260350">
                <a:moveTo>
                  <a:pt x="244868" y="150012"/>
                </a:moveTo>
                <a:lnTo>
                  <a:pt x="197929" y="150012"/>
                </a:lnTo>
                <a:lnTo>
                  <a:pt x="197916" y="150393"/>
                </a:lnTo>
                <a:lnTo>
                  <a:pt x="188295" y="187667"/>
                </a:lnTo>
                <a:lnTo>
                  <a:pt x="188282" y="188074"/>
                </a:lnTo>
                <a:lnTo>
                  <a:pt x="188506" y="188366"/>
                </a:lnTo>
                <a:lnTo>
                  <a:pt x="201294" y="188366"/>
                </a:lnTo>
                <a:lnTo>
                  <a:pt x="201688" y="188760"/>
                </a:lnTo>
                <a:lnTo>
                  <a:pt x="201675" y="255892"/>
                </a:lnTo>
                <a:lnTo>
                  <a:pt x="205574" y="259778"/>
                </a:lnTo>
                <a:lnTo>
                  <a:pt x="215176" y="259778"/>
                </a:lnTo>
                <a:lnTo>
                  <a:pt x="218872" y="255892"/>
                </a:lnTo>
                <a:lnTo>
                  <a:pt x="218884" y="188264"/>
                </a:lnTo>
                <a:lnTo>
                  <a:pt x="219252" y="187896"/>
                </a:lnTo>
                <a:lnTo>
                  <a:pt x="251439" y="187896"/>
                </a:lnTo>
                <a:lnTo>
                  <a:pt x="251625" y="187667"/>
                </a:lnTo>
                <a:lnTo>
                  <a:pt x="244868" y="150012"/>
                </a:lnTo>
                <a:close/>
              </a:path>
              <a:path w="261619" h="260350">
                <a:moveTo>
                  <a:pt x="251439" y="187896"/>
                </a:moveTo>
                <a:lnTo>
                  <a:pt x="219760" y="187896"/>
                </a:lnTo>
                <a:lnTo>
                  <a:pt x="223342" y="188036"/>
                </a:lnTo>
                <a:lnTo>
                  <a:pt x="223662" y="188366"/>
                </a:lnTo>
                <a:lnTo>
                  <a:pt x="223748" y="256209"/>
                </a:lnTo>
                <a:lnTo>
                  <a:pt x="227368" y="259778"/>
                </a:lnTo>
                <a:lnTo>
                  <a:pt x="236969" y="259778"/>
                </a:lnTo>
                <a:lnTo>
                  <a:pt x="240969" y="255892"/>
                </a:lnTo>
                <a:lnTo>
                  <a:pt x="240995" y="188760"/>
                </a:lnTo>
                <a:lnTo>
                  <a:pt x="241325" y="188429"/>
                </a:lnTo>
                <a:lnTo>
                  <a:pt x="251294" y="188074"/>
                </a:lnTo>
                <a:lnTo>
                  <a:pt x="251439" y="187896"/>
                </a:lnTo>
                <a:close/>
              </a:path>
              <a:path w="261619" h="260350">
                <a:moveTo>
                  <a:pt x="40322" y="177507"/>
                </a:moveTo>
                <a:lnTo>
                  <a:pt x="40093" y="177507"/>
                </a:lnTo>
                <a:lnTo>
                  <a:pt x="32430" y="181414"/>
                </a:lnTo>
                <a:lnTo>
                  <a:pt x="19335" y="188442"/>
                </a:lnTo>
                <a:lnTo>
                  <a:pt x="4978" y="196278"/>
                </a:lnTo>
                <a:lnTo>
                  <a:pt x="0" y="199174"/>
                </a:lnTo>
                <a:lnTo>
                  <a:pt x="1168" y="206959"/>
                </a:lnTo>
                <a:lnTo>
                  <a:pt x="23266" y="206959"/>
                </a:lnTo>
                <a:lnTo>
                  <a:pt x="24155" y="207263"/>
                </a:lnTo>
                <a:lnTo>
                  <a:pt x="24278" y="213423"/>
                </a:lnTo>
                <a:lnTo>
                  <a:pt x="23977" y="244106"/>
                </a:lnTo>
                <a:lnTo>
                  <a:pt x="23888" y="256743"/>
                </a:lnTo>
                <a:lnTo>
                  <a:pt x="26746" y="259689"/>
                </a:lnTo>
                <a:lnTo>
                  <a:pt x="33794" y="259689"/>
                </a:lnTo>
                <a:lnTo>
                  <a:pt x="36614" y="256743"/>
                </a:lnTo>
                <a:lnTo>
                  <a:pt x="36537" y="232829"/>
                </a:lnTo>
                <a:lnTo>
                  <a:pt x="37033" y="232041"/>
                </a:lnTo>
                <a:lnTo>
                  <a:pt x="84315" y="232041"/>
                </a:lnTo>
                <a:lnTo>
                  <a:pt x="84340" y="212826"/>
                </a:lnTo>
                <a:lnTo>
                  <a:pt x="84835" y="212242"/>
                </a:lnTo>
                <a:lnTo>
                  <a:pt x="90246" y="210159"/>
                </a:lnTo>
                <a:lnTo>
                  <a:pt x="90330" y="204774"/>
                </a:lnTo>
                <a:lnTo>
                  <a:pt x="40512" y="204774"/>
                </a:lnTo>
                <a:lnTo>
                  <a:pt x="40366" y="203644"/>
                </a:lnTo>
                <a:lnTo>
                  <a:pt x="40322" y="177507"/>
                </a:lnTo>
                <a:close/>
              </a:path>
              <a:path w="261619" h="260350">
                <a:moveTo>
                  <a:pt x="84315" y="238505"/>
                </a:moveTo>
                <a:lnTo>
                  <a:pt x="69672" y="238505"/>
                </a:lnTo>
                <a:lnTo>
                  <a:pt x="69817" y="250456"/>
                </a:lnTo>
                <a:lnTo>
                  <a:pt x="69938" y="256578"/>
                </a:lnTo>
                <a:lnTo>
                  <a:pt x="73596" y="259549"/>
                </a:lnTo>
                <a:lnTo>
                  <a:pt x="80784" y="259549"/>
                </a:lnTo>
                <a:lnTo>
                  <a:pt x="84198" y="256578"/>
                </a:lnTo>
                <a:lnTo>
                  <a:pt x="84315" y="238505"/>
                </a:lnTo>
                <a:close/>
              </a:path>
              <a:path w="261619" h="260350">
                <a:moveTo>
                  <a:pt x="84315" y="232041"/>
                </a:moveTo>
                <a:lnTo>
                  <a:pt x="58851" y="232041"/>
                </a:lnTo>
                <a:lnTo>
                  <a:pt x="59054" y="232435"/>
                </a:lnTo>
                <a:lnTo>
                  <a:pt x="56718" y="236194"/>
                </a:lnTo>
                <a:lnTo>
                  <a:pt x="51460" y="245529"/>
                </a:lnTo>
                <a:lnTo>
                  <a:pt x="49047" y="249250"/>
                </a:lnTo>
                <a:lnTo>
                  <a:pt x="47193" y="251701"/>
                </a:lnTo>
                <a:lnTo>
                  <a:pt x="47383" y="255181"/>
                </a:lnTo>
                <a:lnTo>
                  <a:pt x="50838" y="258635"/>
                </a:lnTo>
                <a:lnTo>
                  <a:pt x="52476" y="259257"/>
                </a:lnTo>
                <a:lnTo>
                  <a:pt x="55689" y="259257"/>
                </a:lnTo>
                <a:lnTo>
                  <a:pt x="57275" y="258635"/>
                </a:lnTo>
                <a:lnTo>
                  <a:pt x="58559" y="257238"/>
                </a:lnTo>
                <a:lnTo>
                  <a:pt x="65544" y="246557"/>
                </a:lnTo>
                <a:lnTo>
                  <a:pt x="69380" y="238620"/>
                </a:lnTo>
                <a:lnTo>
                  <a:pt x="84315" y="238505"/>
                </a:lnTo>
                <a:lnTo>
                  <a:pt x="84315" y="232041"/>
                </a:lnTo>
                <a:close/>
              </a:path>
              <a:path w="261619" h="260350">
                <a:moveTo>
                  <a:pt x="89903" y="200380"/>
                </a:moveTo>
                <a:lnTo>
                  <a:pt x="89446" y="200380"/>
                </a:lnTo>
                <a:lnTo>
                  <a:pt x="89293" y="200431"/>
                </a:lnTo>
                <a:lnTo>
                  <a:pt x="82549" y="204520"/>
                </a:lnTo>
                <a:lnTo>
                  <a:pt x="81635" y="204774"/>
                </a:lnTo>
                <a:lnTo>
                  <a:pt x="90330" y="204774"/>
                </a:lnTo>
                <a:lnTo>
                  <a:pt x="90314" y="203111"/>
                </a:lnTo>
                <a:lnTo>
                  <a:pt x="90157" y="200621"/>
                </a:lnTo>
                <a:lnTo>
                  <a:pt x="89903" y="200380"/>
                </a:lnTo>
                <a:close/>
              </a:path>
              <a:path w="261619" h="260350">
                <a:moveTo>
                  <a:pt x="223723" y="99669"/>
                </a:moveTo>
                <a:lnTo>
                  <a:pt x="200113" y="99669"/>
                </a:lnTo>
                <a:lnTo>
                  <a:pt x="198615" y="100990"/>
                </a:lnTo>
                <a:lnTo>
                  <a:pt x="184569" y="112369"/>
                </a:lnTo>
                <a:lnTo>
                  <a:pt x="184048" y="112826"/>
                </a:lnTo>
                <a:lnTo>
                  <a:pt x="182943" y="114757"/>
                </a:lnTo>
                <a:lnTo>
                  <a:pt x="182346" y="116281"/>
                </a:lnTo>
                <a:lnTo>
                  <a:pt x="182346" y="147853"/>
                </a:lnTo>
                <a:lnTo>
                  <a:pt x="195935" y="150012"/>
                </a:lnTo>
                <a:lnTo>
                  <a:pt x="261035" y="150012"/>
                </a:lnTo>
                <a:lnTo>
                  <a:pt x="258673" y="140766"/>
                </a:lnTo>
                <a:lnTo>
                  <a:pt x="252788" y="112369"/>
                </a:lnTo>
                <a:lnTo>
                  <a:pt x="251104" y="104419"/>
                </a:lnTo>
                <a:lnTo>
                  <a:pt x="225628" y="104419"/>
                </a:lnTo>
                <a:lnTo>
                  <a:pt x="223723" y="99669"/>
                </a:lnTo>
                <a:close/>
              </a:path>
              <a:path w="261619" h="260350">
                <a:moveTo>
                  <a:pt x="191147" y="84366"/>
                </a:moveTo>
                <a:lnTo>
                  <a:pt x="179908" y="84366"/>
                </a:lnTo>
                <a:lnTo>
                  <a:pt x="175348" y="88925"/>
                </a:lnTo>
                <a:lnTo>
                  <a:pt x="175348" y="100164"/>
                </a:lnTo>
                <a:lnTo>
                  <a:pt x="179908" y="104724"/>
                </a:lnTo>
                <a:lnTo>
                  <a:pt x="191147" y="104724"/>
                </a:lnTo>
                <a:lnTo>
                  <a:pt x="195706" y="100164"/>
                </a:lnTo>
                <a:lnTo>
                  <a:pt x="195706" y="88925"/>
                </a:lnTo>
                <a:lnTo>
                  <a:pt x="191147" y="84366"/>
                </a:lnTo>
                <a:close/>
              </a:path>
              <a:path w="261619" h="260350">
                <a:moveTo>
                  <a:pt x="231190" y="62268"/>
                </a:moveTo>
                <a:lnTo>
                  <a:pt x="213359" y="62268"/>
                </a:lnTo>
                <a:lnTo>
                  <a:pt x="206133" y="69494"/>
                </a:lnTo>
                <a:lnTo>
                  <a:pt x="206133" y="87312"/>
                </a:lnTo>
                <a:lnTo>
                  <a:pt x="213359" y="94538"/>
                </a:lnTo>
                <a:lnTo>
                  <a:pt x="231190" y="94538"/>
                </a:lnTo>
                <a:lnTo>
                  <a:pt x="238417" y="87312"/>
                </a:lnTo>
                <a:lnTo>
                  <a:pt x="238417" y="69494"/>
                </a:lnTo>
                <a:lnTo>
                  <a:pt x="231190" y="62268"/>
                </a:lnTo>
                <a:close/>
              </a:path>
              <a:path w="261619" h="260350">
                <a:moveTo>
                  <a:pt x="182720" y="45707"/>
                </a:moveTo>
                <a:lnTo>
                  <a:pt x="136677" y="45707"/>
                </a:lnTo>
                <a:lnTo>
                  <a:pt x="156959" y="57149"/>
                </a:lnTo>
                <a:lnTo>
                  <a:pt x="150355" y="72897"/>
                </a:lnTo>
                <a:lnTo>
                  <a:pt x="136042" y="84747"/>
                </a:lnTo>
                <a:lnTo>
                  <a:pt x="166131" y="84747"/>
                </a:lnTo>
                <a:lnTo>
                  <a:pt x="166674" y="84023"/>
                </a:lnTo>
                <a:lnTo>
                  <a:pt x="182720" y="45707"/>
                </a:lnTo>
                <a:close/>
              </a:path>
              <a:path w="261619" h="260350">
                <a:moveTo>
                  <a:pt x="131965" y="48971"/>
                </a:moveTo>
                <a:lnTo>
                  <a:pt x="114147" y="48971"/>
                </a:lnTo>
                <a:lnTo>
                  <a:pt x="106921" y="56197"/>
                </a:lnTo>
                <a:lnTo>
                  <a:pt x="106921" y="74015"/>
                </a:lnTo>
                <a:lnTo>
                  <a:pt x="114147" y="81241"/>
                </a:lnTo>
                <a:lnTo>
                  <a:pt x="131965" y="81241"/>
                </a:lnTo>
                <a:lnTo>
                  <a:pt x="139191" y="74015"/>
                </a:lnTo>
                <a:lnTo>
                  <a:pt x="139191" y="56197"/>
                </a:lnTo>
                <a:lnTo>
                  <a:pt x="131965" y="48971"/>
                </a:lnTo>
                <a:close/>
              </a:path>
              <a:path w="261619" h="260350">
                <a:moveTo>
                  <a:pt x="139484" y="32816"/>
                </a:moveTo>
                <a:lnTo>
                  <a:pt x="106603" y="32816"/>
                </a:lnTo>
                <a:lnTo>
                  <a:pt x="105473" y="33121"/>
                </a:lnTo>
                <a:lnTo>
                  <a:pt x="84289" y="45542"/>
                </a:lnTo>
                <a:lnTo>
                  <a:pt x="182789" y="45542"/>
                </a:lnTo>
                <a:lnTo>
                  <a:pt x="182944" y="45173"/>
                </a:lnTo>
                <a:lnTo>
                  <a:pt x="161975" y="45173"/>
                </a:lnTo>
                <a:lnTo>
                  <a:pt x="140563" y="33096"/>
                </a:lnTo>
                <a:lnTo>
                  <a:pt x="139484" y="32816"/>
                </a:lnTo>
                <a:close/>
              </a:path>
              <a:path w="261619" h="260350">
                <a:moveTo>
                  <a:pt x="173951" y="34963"/>
                </a:moveTo>
                <a:lnTo>
                  <a:pt x="170002" y="34963"/>
                </a:lnTo>
                <a:lnTo>
                  <a:pt x="167373" y="36131"/>
                </a:lnTo>
                <a:lnTo>
                  <a:pt x="164820" y="38963"/>
                </a:lnTo>
                <a:lnTo>
                  <a:pt x="164198" y="39852"/>
                </a:lnTo>
                <a:lnTo>
                  <a:pt x="161975" y="45173"/>
                </a:lnTo>
                <a:lnTo>
                  <a:pt x="182944" y="45173"/>
                </a:lnTo>
                <a:lnTo>
                  <a:pt x="183667" y="43446"/>
                </a:lnTo>
                <a:lnTo>
                  <a:pt x="181343" y="37782"/>
                </a:lnTo>
                <a:lnTo>
                  <a:pt x="175209" y="35204"/>
                </a:lnTo>
                <a:lnTo>
                  <a:pt x="173951" y="34963"/>
                </a:lnTo>
                <a:close/>
              </a:path>
              <a:path w="261619" h="260350">
                <a:moveTo>
                  <a:pt x="131444" y="0"/>
                </a:moveTo>
                <a:lnTo>
                  <a:pt x="115696" y="0"/>
                </a:lnTo>
                <a:lnTo>
                  <a:pt x="109321" y="6388"/>
                </a:lnTo>
                <a:lnTo>
                  <a:pt x="109321" y="22123"/>
                </a:lnTo>
                <a:lnTo>
                  <a:pt x="115696" y="28511"/>
                </a:lnTo>
                <a:lnTo>
                  <a:pt x="131444" y="28511"/>
                </a:lnTo>
                <a:lnTo>
                  <a:pt x="137820" y="22123"/>
                </a:lnTo>
                <a:lnTo>
                  <a:pt x="137820" y="6388"/>
                </a:lnTo>
                <a:lnTo>
                  <a:pt x="131444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1"/>
          <p:cNvSpPr/>
          <p:nvPr/>
        </p:nvSpPr>
        <p:spPr>
          <a:xfrm>
            <a:off x="4167035" y="302340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23355" y="0"/>
                </a:moveTo>
                <a:lnTo>
                  <a:pt x="6743" y="0"/>
                </a:lnTo>
                <a:lnTo>
                  <a:pt x="0" y="6743"/>
                </a:lnTo>
                <a:lnTo>
                  <a:pt x="0" y="23355"/>
                </a:lnTo>
                <a:lnTo>
                  <a:pt x="6743" y="30099"/>
                </a:lnTo>
                <a:lnTo>
                  <a:pt x="23355" y="30099"/>
                </a:lnTo>
                <a:lnTo>
                  <a:pt x="30099" y="23355"/>
                </a:lnTo>
                <a:lnTo>
                  <a:pt x="30099" y="6743"/>
                </a:lnTo>
                <a:lnTo>
                  <a:pt x="233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2"/>
          <p:cNvSpPr/>
          <p:nvPr/>
        </p:nvSpPr>
        <p:spPr>
          <a:xfrm>
            <a:off x="4117466" y="302340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23355" y="0"/>
                </a:moveTo>
                <a:lnTo>
                  <a:pt x="6743" y="0"/>
                </a:lnTo>
                <a:lnTo>
                  <a:pt x="0" y="6743"/>
                </a:lnTo>
                <a:lnTo>
                  <a:pt x="0" y="23355"/>
                </a:lnTo>
                <a:lnTo>
                  <a:pt x="6743" y="30099"/>
                </a:lnTo>
                <a:lnTo>
                  <a:pt x="23355" y="30099"/>
                </a:lnTo>
                <a:lnTo>
                  <a:pt x="30099" y="23355"/>
                </a:lnTo>
                <a:lnTo>
                  <a:pt x="30099" y="6743"/>
                </a:lnTo>
                <a:lnTo>
                  <a:pt x="233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43"/>
          <p:cNvSpPr/>
          <p:nvPr/>
        </p:nvSpPr>
        <p:spPr>
          <a:xfrm>
            <a:off x="3959415" y="2911995"/>
            <a:ext cx="459105" cy="459105"/>
          </a:xfrm>
          <a:custGeom>
            <a:avLst/>
            <a:gdLst/>
            <a:ahLst/>
            <a:cxnLst/>
            <a:rect l="l" t="t" r="r" b="b"/>
            <a:pathLst>
              <a:path w="459104" h="459104">
                <a:moveTo>
                  <a:pt x="229501" y="0"/>
                </a:moveTo>
                <a:lnTo>
                  <a:pt x="183250" y="4662"/>
                </a:lnTo>
                <a:lnTo>
                  <a:pt x="140171" y="18033"/>
                </a:lnTo>
                <a:lnTo>
                  <a:pt x="101187" y="39192"/>
                </a:lnTo>
                <a:lnTo>
                  <a:pt x="67221" y="67214"/>
                </a:lnTo>
                <a:lnTo>
                  <a:pt x="39196" y="101178"/>
                </a:lnTo>
                <a:lnTo>
                  <a:pt x="18035" y="140160"/>
                </a:lnTo>
                <a:lnTo>
                  <a:pt x="4662" y="183238"/>
                </a:lnTo>
                <a:lnTo>
                  <a:pt x="0" y="229488"/>
                </a:lnTo>
                <a:lnTo>
                  <a:pt x="4662" y="275744"/>
                </a:lnTo>
                <a:lnTo>
                  <a:pt x="18035" y="318824"/>
                </a:lnTo>
                <a:lnTo>
                  <a:pt x="39196" y="357809"/>
                </a:lnTo>
                <a:lnTo>
                  <a:pt x="67221" y="391774"/>
                </a:lnTo>
                <a:lnTo>
                  <a:pt x="101187" y="419797"/>
                </a:lnTo>
                <a:lnTo>
                  <a:pt x="140171" y="440956"/>
                </a:lnTo>
                <a:lnTo>
                  <a:pt x="183250" y="454328"/>
                </a:lnTo>
                <a:lnTo>
                  <a:pt x="229501" y="458990"/>
                </a:lnTo>
                <a:lnTo>
                  <a:pt x="275753" y="454328"/>
                </a:lnTo>
                <a:lnTo>
                  <a:pt x="318832" y="440956"/>
                </a:lnTo>
                <a:lnTo>
                  <a:pt x="357816" y="419797"/>
                </a:lnTo>
                <a:lnTo>
                  <a:pt x="391782" y="391774"/>
                </a:lnTo>
                <a:lnTo>
                  <a:pt x="419806" y="357809"/>
                </a:lnTo>
                <a:lnTo>
                  <a:pt x="440967" y="318824"/>
                </a:lnTo>
                <a:lnTo>
                  <a:pt x="454340" y="275744"/>
                </a:lnTo>
                <a:lnTo>
                  <a:pt x="459003" y="229488"/>
                </a:lnTo>
                <a:lnTo>
                  <a:pt x="454340" y="183238"/>
                </a:lnTo>
                <a:lnTo>
                  <a:pt x="441384" y="141503"/>
                </a:lnTo>
                <a:lnTo>
                  <a:pt x="214363" y="141503"/>
                </a:lnTo>
                <a:lnTo>
                  <a:pt x="207619" y="134759"/>
                </a:lnTo>
                <a:lnTo>
                  <a:pt x="207619" y="118148"/>
                </a:lnTo>
                <a:lnTo>
                  <a:pt x="214363" y="111404"/>
                </a:lnTo>
                <a:lnTo>
                  <a:pt x="425357" y="111404"/>
                </a:lnTo>
                <a:lnTo>
                  <a:pt x="419806" y="101178"/>
                </a:lnTo>
                <a:lnTo>
                  <a:pt x="391782" y="67214"/>
                </a:lnTo>
                <a:lnTo>
                  <a:pt x="357816" y="39192"/>
                </a:lnTo>
                <a:lnTo>
                  <a:pt x="318832" y="18033"/>
                </a:lnTo>
                <a:lnTo>
                  <a:pt x="275753" y="4662"/>
                </a:lnTo>
                <a:lnTo>
                  <a:pt x="229501" y="0"/>
                </a:lnTo>
                <a:close/>
              </a:path>
              <a:path w="459104" h="459104">
                <a:moveTo>
                  <a:pt x="425357" y="111404"/>
                </a:moveTo>
                <a:lnTo>
                  <a:pt x="230974" y="111404"/>
                </a:lnTo>
                <a:lnTo>
                  <a:pt x="237718" y="118148"/>
                </a:lnTo>
                <a:lnTo>
                  <a:pt x="237718" y="134759"/>
                </a:lnTo>
                <a:lnTo>
                  <a:pt x="230974" y="141503"/>
                </a:lnTo>
                <a:lnTo>
                  <a:pt x="441384" y="141503"/>
                </a:lnTo>
                <a:lnTo>
                  <a:pt x="440967" y="140160"/>
                </a:lnTo>
                <a:lnTo>
                  <a:pt x="425357" y="1114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44"/>
          <p:cNvSpPr/>
          <p:nvPr/>
        </p:nvSpPr>
        <p:spPr>
          <a:xfrm>
            <a:off x="4083713" y="3005721"/>
            <a:ext cx="261413" cy="27151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45"/>
          <p:cNvSpPr/>
          <p:nvPr/>
        </p:nvSpPr>
        <p:spPr>
          <a:xfrm>
            <a:off x="6241389" y="2911983"/>
            <a:ext cx="446405" cy="446405"/>
          </a:xfrm>
          <a:custGeom>
            <a:avLst/>
            <a:gdLst/>
            <a:ahLst/>
            <a:cxnLst/>
            <a:rect l="l" t="t" r="r" b="b"/>
            <a:pathLst>
              <a:path w="446404" h="446404">
                <a:moveTo>
                  <a:pt x="223151" y="0"/>
                </a:moveTo>
                <a:lnTo>
                  <a:pt x="178179" y="4533"/>
                </a:lnTo>
                <a:lnTo>
                  <a:pt x="136292" y="17536"/>
                </a:lnTo>
                <a:lnTo>
                  <a:pt x="98386" y="38111"/>
                </a:lnTo>
                <a:lnTo>
                  <a:pt x="65360" y="65360"/>
                </a:lnTo>
                <a:lnTo>
                  <a:pt x="38111" y="98386"/>
                </a:lnTo>
                <a:lnTo>
                  <a:pt x="17536" y="136292"/>
                </a:lnTo>
                <a:lnTo>
                  <a:pt x="4533" y="178179"/>
                </a:lnTo>
                <a:lnTo>
                  <a:pt x="0" y="223151"/>
                </a:lnTo>
                <a:lnTo>
                  <a:pt x="4533" y="268123"/>
                </a:lnTo>
                <a:lnTo>
                  <a:pt x="17536" y="310011"/>
                </a:lnTo>
                <a:lnTo>
                  <a:pt x="38111" y="347916"/>
                </a:lnTo>
                <a:lnTo>
                  <a:pt x="65360" y="380942"/>
                </a:lnTo>
                <a:lnTo>
                  <a:pt x="98386" y="408191"/>
                </a:lnTo>
                <a:lnTo>
                  <a:pt x="136292" y="428766"/>
                </a:lnTo>
                <a:lnTo>
                  <a:pt x="178179" y="441769"/>
                </a:lnTo>
                <a:lnTo>
                  <a:pt x="223151" y="446303"/>
                </a:lnTo>
                <a:lnTo>
                  <a:pt x="268123" y="441769"/>
                </a:lnTo>
                <a:lnTo>
                  <a:pt x="310011" y="428766"/>
                </a:lnTo>
                <a:lnTo>
                  <a:pt x="347916" y="408191"/>
                </a:lnTo>
                <a:lnTo>
                  <a:pt x="380942" y="380942"/>
                </a:lnTo>
                <a:lnTo>
                  <a:pt x="408191" y="347916"/>
                </a:lnTo>
                <a:lnTo>
                  <a:pt x="428766" y="310011"/>
                </a:lnTo>
                <a:lnTo>
                  <a:pt x="441769" y="268123"/>
                </a:lnTo>
                <a:lnTo>
                  <a:pt x="446303" y="223151"/>
                </a:lnTo>
                <a:lnTo>
                  <a:pt x="441769" y="178179"/>
                </a:lnTo>
                <a:lnTo>
                  <a:pt x="428766" y="136292"/>
                </a:lnTo>
                <a:lnTo>
                  <a:pt x="408191" y="98386"/>
                </a:lnTo>
                <a:lnTo>
                  <a:pt x="380942" y="65360"/>
                </a:lnTo>
                <a:lnTo>
                  <a:pt x="347916" y="38111"/>
                </a:lnTo>
                <a:lnTo>
                  <a:pt x="310011" y="17536"/>
                </a:lnTo>
                <a:lnTo>
                  <a:pt x="268123" y="4533"/>
                </a:lnTo>
                <a:lnTo>
                  <a:pt x="2231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46"/>
          <p:cNvSpPr/>
          <p:nvPr/>
        </p:nvSpPr>
        <p:spPr>
          <a:xfrm>
            <a:off x="6331184" y="3023387"/>
            <a:ext cx="267335" cy="207645"/>
          </a:xfrm>
          <a:custGeom>
            <a:avLst/>
            <a:gdLst/>
            <a:ahLst/>
            <a:cxnLst/>
            <a:rect l="l" t="t" r="r" b="b"/>
            <a:pathLst>
              <a:path w="267334" h="207644">
                <a:moveTo>
                  <a:pt x="145078" y="84099"/>
                </a:moveTo>
                <a:lnTo>
                  <a:pt x="120848" y="121927"/>
                </a:lnTo>
                <a:lnTo>
                  <a:pt x="112807" y="155397"/>
                </a:lnTo>
                <a:lnTo>
                  <a:pt x="184232" y="199085"/>
                </a:lnTo>
                <a:lnTo>
                  <a:pt x="190888" y="202557"/>
                </a:lnTo>
                <a:lnTo>
                  <a:pt x="197913" y="205070"/>
                </a:lnTo>
                <a:lnTo>
                  <a:pt x="205210" y="206596"/>
                </a:lnTo>
                <a:lnTo>
                  <a:pt x="212680" y="207111"/>
                </a:lnTo>
                <a:lnTo>
                  <a:pt x="226661" y="205330"/>
                </a:lnTo>
                <a:lnTo>
                  <a:pt x="239445" y="200183"/>
                </a:lnTo>
                <a:lnTo>
                  <a:pt x="250506" y="191970"/>
                </a:lnTo>
                <a:lnTo>
                  <a:pt x="259315" y="180987"/>
                </a:lnTo>
                <a:lnTo>
                  <a:pt x="266728" y="160626"/>
                </a:lnTo>
                <a:lnTo>
                  <a:pt x="265793" y="139703"/>
                </a:lnTo>
                <a:lnTo>
                  <a:pt x="259804" y="126580"/>
                </a:lnTo>
                <a:lnTo>
                  <a:pt x="213442" y="126580"/>
                </a:lnTo>
                <a:lnTo>
                  <a:pt x="212515" y="126339"/>
                </a:lnTo>
                <a:lnTo>
                  <a:pt x="211664" y="125831"/>
                </a:lnTo>
                <a:lnTo>
                  <a:pt x="179304" y="105841"/>
                </a:lnTo>
                <a:lnTo>
                  <a:pt x="153716" y="89973"/>
                </a:lnTo>
                <a:lnTo>
                  <a:pt x="146354" y="85244"/>
                </a:lnTo>
                <a:lnTo>
                  <a:pt x="145078" y="84099"/>
                </a:lnTo>
                <a:close/>
              </a:path>
              <a:path w="267334" h="207644">
                <a:moveTo>
                  <a:pt x="56521" y="0"/>
                </a:moveTo>
                <a:lnTo>
                  <a:pt x="16966" y="15832"/>
                </a:lnTo>
                <a:lnTo>
                  <a:pt x="0" y="48607"/>
                </a:lnTo>
                <a:lnTo>
                  <a:pt x="979" y="70489"/>
                </a:lnTo>
                <a:lnTo>
                  <a:pt x="10077" y="90416"/>
                </a:lnTo>
                <a:lnTo>
                  <a:pt x="26676" y="105841"/>
                </a:lnTo>
                <a:lnTo>
                  <a:pt x="98088" y="149529"/>
                </a:lnTo>
                <a:lnTo>
                  <a:pt x="100488" y="137236"/>
                </a:lnTo>
                <a:lnTo>
                  <a:pt x="104585" y="121856"/>
                </a:lnTo>
                <a:lnTo>
                  <a:pt x="86239" y="121856"/>
                </a:lnTo>
                <a:lnTo>
                  <a:pt x="35757" y="90982"/>
                </a:lnTo>
                <a:lnTo>
                  <a:pt x="24221" y="80264"/>
                </a:lnTo>
                <a:lnTo>
                  <a:pt x="17902" y="66416"/>
                </a:lnTo>
                <a:lnTo>
                  <a:pt x="17224" y="51208"/>
                </a:lnTo>
                <a:lnTo>
                  <a:pt x="22612" y="36410"/>
                </a:lnTo>
                <a:lnTo>
                  <a:pt x="29012" y="28429"/>
                </a:lnTo>
                <a:lnTo>
                  <a:pt x="37057" y="22459"/>
                </a:lnTo>
                <a:lnTo>
                  <a:pt x="46356" y="18719"/>
                </a:lnTo>
                <a:lnTo>
                  <a:pt x="56521" y="17424"/>
                </a:lnTo>
                <a:lnTo>
                  <a:pt x="101016" y="17424"/>
                </a:lnTo>
                <a:lnTo>
                  <a:pt x="86277" y="8407"/>
                </a:lnTo>
                <a:lnTo>
                  <a:pt x="79320" y="4773"/>
                </a:lnTo>
                <a:lnTo>
                  <a:pt x="71971" y="2141"/>
                </a:lnTo>
                <a:lnTo>
                  <a:pt x="64335" y="540"/>
                </a:lnTo>
                <a:lnTo>
                  <a:pt x="56521" y="0"/>
                </a:lnTo>
                <a:close/>
              </a:path>
              <a:path w="267334" h="207644">
                <a:moveTo>
                  <a:pt x="174250" y="64922"/>
                </a:moveTo>
                <a:lnTo>
                  <a:pt x="165208" y="68795"/>
                </a:lnTo>
                <a:lnTo>
                  <a:pt x="158489" y="72961"/>
                </a:lnTo>
                <a:lnTo>
                  <a:pt x="152558" y="77597"/>
                </a:lnTo>
                <a:lnTo>
                  <a:pt x="219513" y="118465"/>
                </a:lnTo>
                <a:lnTo>
                  <a:pt x="220044" y="120651"/>
                </a:lnTo>
                <a:lnTo>
                  <a:pt x="220163" y="121856"/>
                </a:lnTo>
                <a:lnTo>
                  <a:pt x="217811" y="125704"/>
                </a:lnTo>
                <a:lnTo>
                  <a:pt x="216109" y="126580"/>
                </a:lnTo>
                <a:lnTo>
                  <a:pt x="259804" y="126580"/>
                </a:lnTo>
                <a:lnTo>
                  <a:pt x="257098" y="120651"/>
                </a:lnTo>
                <a:lnTo>
                  <a:pt x="241230" y="105905"/>
                </a:lnTo>
                <a:lnTo>
                  <a:pt x="174250" y="64922"/>
                </a:lnTo>
                <a:close/>
              </a:path>
              <a:path w="267334" h="207644">
                <a:moveTo>
                  <a:pt x="101016" y="17424"/>
                </a:moveTo>
                <a:lnTo>
                  <a:pt x="63798" y="17424"/>
                </a:lnTo>
                <a:lnTo>
                  <a:pt x="70948" y="19443"/>
                </a:lnTo>
                <a:lnTo>
                  <a:pt x="128606" y="54711"/>
                </a:lnTo>
                <a:lnTo>
                  <a:pt x="112353" y="70637"/>
                </a:lnTo>
                <a:lnTo>
                  <a:pt x="100288" y="87984"/>
                </a:lnTo>
                <a:lnTo>
                  <a:pt x="91791" y="105480"/>
                </a:lnTo>
                <a:lnTo>
                  <a:pt x="86239" y="121856"/>
                </a:lnTo>
                <a:lnTo>
                  <a:pt x="104585" y="121856"/>
                </a:lnTo>
                <a:lnTo>
                  <a:pt x="105592" y="118074"/>
                </a:lnTo>
                <a:lnTo>
                  <a:pt x="114636" y="97726"/>
                </a:lnTo>
                <a:lnTo>
                  <a:pt x="128738" y="78235"/>
                </a:lnTo>
                <a:lnTo>
                  <a:pt x="149015" y="61645"/>
                </a:lnTo>
                <a:lnTo>
                  <a:pt x="161194" y="54241"/>
                </a:lnTo>
                <a:lnTo>
                  <a:pt x="101016" y="17424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47"/>
          <p:cNvSpPr/>
          <p:nvPr/>
        </p:nvSpPr>
        <p:spPr>
          <a:xfrm>
            <a:off x="6241389" y="5051158"/>
            <a:ext cx="446405" cy="446405"/>
          </a:xfrm>
          <a:custGeom>
            <a:avLst/>
            <a:gdLst/>
            <a:ahLst/>
            <a:cxnLst/>
            <a:rect l="l" t="t" r="r" b="b"/>
            <a:pathLst>
              <a:path w="446404" h="446404">
                <a:moveTo>
                  <a:pt x="223151" y="0"/>
                </a:moveTo>
                <a:lnTo>
                  <a:pt x="178179" y="4533"/>
                </a:lnTo>
                <a:lnTo>
                  <a:pt x="136292" y="17536"/>
                </a:lnTo>
                <a:lnTo>
                  <a:pt x="98386" y="38111"/>
                </a:lnTo>
                <a:lnTo>
                  <a:pt x="65360" y="65360"/>
                </a:lnTo>
                <a:lnTo>
                  <a:pt x="38111" y="98386"/>
                </a:lnTo>
                <a:lnTo>
                  <a:pt x="17536" y="136292"/>
                </a:lnTo>
                <a:lnTo>
                  <a:pt x="4533" y="178179"/>
                </a:lnTo>
                <a:lnTo>
                  <a:pt x="0" y="223151"/>
                </a:lnTo>
                <a:lnTo>
                  <a:pt x="4533" y="268123"/>
                </a:lnTo>
                <a:lnTo>
                  <a:pt x="17536" y="310011"/>
                </a:lnTo>
                <a:lnTo>
                  <a:pt x="38111" y="347916"/>
                </a:lnTo>
                <a:lnTo>
                  <a:pt x="65360" y="380942"/>
                </a:lnTo>
                <a:lnTo>
                  <a:pt x="98386" y="408191"/>
                </a:lnTo>
                <a:lnTo>
                  <a:pt x="136292" y="428766"/>
                </a:lnTo>
                <a:lnTo>
                  <a:pt x="178179" y="441769"/>
                </a:lnTo>
                <a:lnTo>
                  <a:pt x="223151" y="446303"/>
                </a:lnTo>
                <a:lnTo>
                  <a:pt x="268123" y="441769"/>
                </a:lnTo>
                <a:lnTo>
                  <a:pt x="310011" y="428766"/>
                </a:lnTo>
                <a:lnTo>
                  <a:pt x="347916" y="408191"/>
                </a:lnTo>
                <a:lnTo>
                  <a:pt x="380942" y="380942"/>
                </a:lnTo>
                <a:lnTo>
                  <a:pt x="408191" y="347916"/>
                </a:lnTo>
                <a:lnTo>
                  <a:pt x="428766" y="310011"/>
                </a:lnTo>
                <a:lnTo>
                  <a:pt x="441769" y="268123"/>
                </a:lnTo>
                <a:lnTo>
                  <a:pt x="446303" y="223151"/>
                </a:lnTo>
                <a:lnTo>
                  <a:pt x="441769" y="178179"/>
                </a:lnTo>
                <a:lnTo>
                  <a:pt x="428766" y="136292"/>
                </a:lnTo>
                <a:lnTo>
                  <a:pt x="408191" y="98386"/>
                </a:lnTo>
                <a:lnTo>
                  <a:pt x="380942" y="65360"/>
                </a:lnTo>
                <a:lnTo>
                  <a:pt x="347916" y="38111"/>
                </a:lnTo>
                <a:lnTo>
                  <a:pt x="310011" y="17536"/>
                </a:lnTo>
                <a:lnTo>
                  <a:pt x="268123" y="4533"/>
                </a:lnTo>
                <a:lnTo>
                  <a:pt x="2231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48"/>
          <p:cNvSpPr/>
          <p:nvPr/>
        </p:nvSpPr>
        <p:spPr>
          <a:xfrm>
            <a:off x="1760880" y="5051158"/>
            <a:ext cx="446405" cy="446405"/>
          </a:xfrm>
          <a:custGeom>
            <a:avLst/>
            <a:gdLst/>
            <a:ahLst/>
            <a:cxnLst/>
            <a:rect l="l" t="t" r="r" b="b"/>
            <a:pathLst>
              <a:path w="446405" h="446404">
                <a:moveTo>
                  <a:pt x="223151" y="0"/>
                </a:moveTo>
                <a:lnTo>
                  <a:pt x="178179" y="4533"/>
                </a:lnTo>
                <a:lnTo>
                  <a:pt x="136292" y="17536"/>
                </a:lnTo>
                <a:lnTo>
                  <a:pt x="98386" y="38111"/>
                </a:lnTo>
                <a:lnTo>
                  <a:pt x="65360" y="65360"/>
                </a:lnTo>
                <a:lnTo>
                  <a:pt x="38111" y="98386"/>
                </a:lnTo>
                <a:lnTo>
                  <a:pt x="17536" y="136292"/>
                </a:lnTo>
                <a:lnTo>
                  <a:pt x="4533" y="178179"/>
                </a:lnTo>
                <a:lnTo>
                  <a:pt x="0" y="223151"/>
                </a:lnTo>
                <a:lnTo>
                  <a:pt x="4533" y="268123"/>
                </a:lnTo>
                <a:lnTo>
                  <a:pt x="17536" y="310011"/>
                </a:lnTo>
                <a:lnTo>
                  <a:pt x="38111" y="347916"/>
                </a:lnTo>
                <a:lnTo>
                  <a:pt x="65360" y="380942"/>
                </a:lnTo>
                <a:lnTo>
                  <a:pt x="98386" y="408191"/>
                </a:lnTo>
                <a:lnTo>
                  <a:pt x="136292" y="428766"/>
                </a:lnTo>
                <a:lnTo>
                  <a:pt x="178179" y="441769"/>
                </a:lnTo>
                <a:lnTo>
                  <a:pt x="223151" y="446303"/>
                </a:lnTo>
                <a:lnTo>
                  <a:pt x="268123" y="441769"/>
                </a:lnTo>
                <a:lnTo>
                  <a:pt x="310011" y="428766"/>
                </a:lnTo>
                <a:lnTo>
                  <a:pt x="347916" y="408191"/>
                </a:lnTo>
                <a:lnTo>
                  <a:pt x="380942" y="380942"/>
                </a:lnTo>
                <a:lnTo>
                  <a:pt x="408191" y="347916"/>
                </a:lnTo>
                <a:lnTo>
                  <a:pt x="428766" y="310011"/>
                </a:lnTo>
                <a:lnTo>
                  <a:pt x="441769" y="268123"/>
                </a:lnTo>
                <a:lnTo>
                  <a:pt x="446303" y="223151"/>
                </a:lnTo>
                <a:lnTo>
                  <a:pt x="441769" y="178179"/>
                </a:lnTo>
                <a:lnTo>
                  <a:pt x="428766" y="136292"/>
                </a:lnTo>
                <a:lnTo>
                  <a:pt x="408191" y="98386"/>
                </a:lnTo>
                <a:lnTo>
                  <a:pt x="380942" y="65360"/>
                </a:lnTo>
                <a:lnTo>
                  <a:pt x="347916" y="38111"/>
                </a:lnTo>
                <a:lnTo>
                  <a:pt x="310011" y="17536"/>
                </a:lnTo>
                <a:lnTo>
                  <a:pt x="268123" y="4533"/>
                </a:lnTo>
                <a:lnTo>
                  <a:pt x="2231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49"/>
          <p:cNvSpPr/>
          <p:nvPr/>
        </p:nvSpPr>
        <p:spPr>
          <a:xfrm>
            <a:off x="8483536" y="2911983"/>
            <a:ext cx="446405" cy="446405"/>
          </a:xfrm>
          <a:custGeom>
            <a:avLst/>
            <a:gdLst/>
            <a:ahLst/>
            <a:cxnLst/>
            <a:rect l="l" t="t" r="r" b="b"/>
            <a:pathLst>
              <a:path w="446404" h="446404">
                <a:moveTo>
                  <a:pt x="223151" y="0"/>
                </a:moveTo>
                <a:lnTo>
                  <a:pt x="178179" y="4533"/>
                </a:lnTo>
                <a:lnTo>
                  <a:pt x="136292" y="17536"/>
                </a:lnTo>
                <a:lnTo>
                  <a:pt x="98386" y="38111"/>
                </a:lnTo>
                <a:lnTo>
                  <a:pt x="65360" y="65360"/>
                </a:lnTo>
                <a:lnTo>
                  <a:pt x="38111" y="98386"/>
                </a:lnTo>
                <a:lnTo>
                  <a:pt x="17536" y="136292"/>
                </a:lnTo>
                <a:lnTo>
                  <a:pt x="4533" y="178179"/>
                </a:lnTo>
                <a:lnTo>
                  <a:pt x="0" y="223151"/>
                </a:lnTo>
                <a:lnTo>
                  <a:pt x="4533" y="268123"/>
                </a:lnTo>
                <a:lnTo>
                  <a:pt x="17536" y="310011"/>
                </a:lnTo>
                <a:lnTo>
                  <a:pt x="38111" y="347916"/>
                </a:lnTo>
                <a:lnTo>
                  <a:pt x="65360" y="380942"/>
                </a:lnTo>
                <a:lnTo>
                  <a:pt x="98386" y="408191"/>
                </a:lnTo>
                <a:lnTo>
                  <a:pt x="136292" y="428766"/>
                </a:lnTo>
                <a:lnTo>
                  <a:pt x="178179" y="441769"/>
                </a:lnTo>
                <a:lnTo>
                  <a:pt x="223151" y="446303"/>
                </a:lnTo>
                <a:lnTo>
                  <a:pt x="268123" y="441769"/>
                </a:lnTo>
                <a:lnTo>
                  <a:pt x="310011" y="428766"/>
                </a:lnTo>
                <a:lnTo>
                  <a:pt x="347916" y="408191"/>
                </a:lnTo>
                <a:lnTo>
                  <a:pt x="380942" y="380942"/>
                </a:lnTo>
                <a:lnTo>
                  <a:pt x="408191" y="347916"/>
                </a:lnTo>
                <a:lnTo>
                  <a:pt x="428766" y="310011"/>
                </a:lnTo>
                <a:lnTo>
                  <a:pt x="441769" y="268123"/>
                </a:lnTo>
                <a:lnTo>
                  <a:pt x="446303" y="223151"/>
                </a:lnTo>
                <a:lnTo>
                  <a:pt x="441769" y="178179"/>
                </a:lnTo>
                <a:lnTo>
                  <a:pt x="428766" y="136292"/>
                </a:lnTo>
                <a:lnTo>
                  <a:pt x="408191" y="98386"/>
                </a:lnTo>
                <a:lnTo>
                  <a:pt x="380942" y="65360"/>
                </a:lnTo>
                <a:lnTo>
                  <a:pt x="347916" y="38111"/>
                </a:lnTo>
                <a:lnTo>
                  <a:pt x="310011" y="17536"/>
                </a:lnTo>
                <a:lnTo>
                  <a:pt x="268123" y="4533"/>
                </a:lnTo>
                <a:lnTo>
                  <a:pt x="2231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0"/>
          <p:cNvSpPr/>
          <p:nvPr/>
        </p:nvSpPr>
        <p:spPr>
          <a:xfrm>
            <a:off x="8598941" y="2973717"/>
            <a:ext cx="205740" cy="297815"/>
          </a:xfrm>
          <a:custGeom>
            <a:avLst/>
            <a:gdLst/>
            <a:ahLst/>
            <a:cxnLst/>
            <a:rect l="l" t="t" r="r" b="b"/>
            <a:pathLst>
              <a:path w="205740" h="297814">
                <a:moveTo>
                  <a:pt x="91579" y="24993"/>
                </a:moveTo>
                <a:lnTo>
                  <a:pt x="111721" y="38709"/>
                </a:lnTo>
                <a:lnTo>
                  <a:pt x="113830" y="39268"/>
                </a:lnTo>
                <a:lnTo>
                  <a:pt x="116179" y="39649"/>
                </a:lnTo>
                <a:lnTo>
                  <a:pt x="119545" y="39649"/>
                </a:lnTo>
                <a:lnTo>
                  <a:pt x="120472" y="39598"/>
                </a:lnTo>
                <a:lnTo>
                  <a:pt x="121411" y="39471"/>
                </a:lnTo>
                <a:lnTo>
                  <a:pt x="128422" y="38989"/>
                </a:lnTo>
                <a:lnTo>
                  <a:pt x="135407" y="34925"/>
                </a:lnTo>
                <a:lnTo>
                  <a:pt x="138531" y="31483"/>
                </a:lnTo>
                <a:lnTo>
                  <a:pt x="113474" y="31470"/>
                </a:lnTo>
                <a:lnTo>
                  <a:pt x="112915" y="31419"/>
                </a:lnTo>
                <a:lnTo>
                  <a:pt x="110540" y="31292"/>
                </a:lnTo>
                <a:lnTo>
                  <a:pt x="108191" y="30886"/>
                </a:lnTo>
                <a:lnTo>
                  <a:pt x="106044" y="30378"/>
                </a:lnTo>
                <a:lnTo>
                  <a:pt x="97373" y="28155"/>
                </a:lnTo>
                <a:lnTo>
                  <a:pt x="91579" y="24993"/>
                </a:lnTo>
                <a:close/>
              </a:path>
              <a:path w="205740" h="297814">
                <a:moveTo>
                  <a:pt x="156997" y="10553"/>
                </a:moveTo>
                <a:lnTo>
                  <a:pt x="153631" y="10553"/>
                </a:lnTo>
                <a:lnTo>
                  <a:pt x="151739" y="10756"/>
                </a:lnTo>
                <a:lnTo>
                  <a:pt x="149885" y="11341"/>
                </a:lnTo>
                <a:lnTo>
                  <a:pt x="148120" y="11722"/>
                </a:lnTo>
                <a:lnTo>
                  <a:pt x="146456" y="12344"/>
                </a:lnTo>
                <a:lnTo>
                  <a:pt x="144868" y="13195"/>
                </a:lnTo>
                <a:lnTo>
                  <a:pt x="143179" y="13868"/>
                </a:lnTo>
                <a:lnTo>
                  <a:pt x="141643" y="14922"/>
                </a:lnTo>
                <a:lnTo>
                  <a:pt x="140074" y="16179"/>
                </a:lnTo>
                <a:lnTo>
                  <a:pt x="136809" y="18542"/>
                </a:lnTo>
                <a:lnTo>
                  <a:pt x="135496" y="20548"/>
                </a:lnTo>
                <a:lnTo>
                  <a:pt x="132892" y="22948"/>
                </a:lnTo>
                <a:lnTo>
                  <a:pt x="129311" y="27101"/>
                </a:lnTo>
                <a:lnTo>
                  <a:pt x="124853" y="29794"/>
                </a:lnTo>
                <a:lnTo>
                  <a:pt x="118300" y="31254"/>
                </a:lnTo>
                <a:lnTo>
                  <a:pt x="116420" y="31483"/>
                </a:lnTo>
                <a:lnTo>
                  <a:pt x="138531" y="31483"/>
                </a:lnTo>
                <a:lnTo>
                  <a:pt x="140157" y="29692"/>
                </a:lnTo>
                <a:lnTo>
                  <a:pt x="142125" y="27800"/>
                </a:lnTo>
                <a:lnTo>
                  <a:pt x="144551" y="24549"/>
                </a:lnTo>
                <a:lnTo>
                  <a:pt x="146329" y="23444"/>
                </a:lnTo>
                <a:lnTo>
                  <a:pt x="148094" y="22009"/>
                </a:lnTo>
                <a:lnTo>
                  <a:pt x="150253" y="20358"/>
                </a:lnTo>
                <a:lnTo>
                  <a:pt x="152463" y="19685"/>
                </a:lnTo>
                <a:lnTo>
                  <a:pt x="154876" y="18681"/>
                </a:lnTo>
                <a:lnTo>
                  <a:pt x="157416" y="18262"/>
                </a:lnTo>
                <a:lnTo>
                  <a:pt x="174559" y="18262"/>
                </a:lnTo>
                <a:lnTo>
                  <a:pt x="172529" y="16179"/>
                </a:lnTo>
                <a:lnTo>
                  <a:pt x="167957" y="13716"/>
                </a:lnTo>
                <a:lnTo>
                  <a:pt x="165696" y="12471"/>
                </a:lnTo>
                <a:lnTo>
                  <a:pt x="162966" y="11430"/>
                </a:lnTo>
                <a:lnTo>
                  <a:pt x="159867" y="10883"/>
                </a:lnTo>
                <a:lnTo>
                  <a:pt x="158483" y="10693"/>
                </a:lnTo>
                <a:lnTo>
                  <a:pt x="156997" y="10553"/>
                </a:lnTo>
                <a:close/>
              </a:path>
              <a:path w="205740" h="297814">
                <a:moveTo>
                  <a:pt x="33070" y="14452"/>
                </a:moveTo>
                <a:lnTo>
                  <a:pt x="53260" y="28168"/>
                </a:lnTo>
                <a:lnTo>
                  <a:pt x="55321" y="28714"/>
                </a:lnTo>
                <a:lnTo>
                  <a:pt x="57645" y="29095"/>
                </a:lnTo>
                <a:lnTo>
                  <a:pt x="61010" y="29095"/>
                </a:lnTo>
                <a:lnTo>
                  <a:pt x="61950" y="29044"/>
                </a:lnTo>
                <a:lnTo>
                  <a:pt x="62890" y="28930"/>
                </a:lnTo>
                <a:lnTo>
                  <a:pt x="69913" y="28422"/>
                </a:lnTo>
                <a:lnTo>
                  <a:pt x="76898" y="24371"/>
                </a:lnTo>
                <a:lnTo>
                  <a:pt x="80011" y="20942"/>
                </a:lnTo>
                <a:lnTo>
                  <a:pt x="55511" y="20942"/>
                </a:lnTo>
                <a:lnTo>
                  <a:pt x="52019" y="20751"/>
                </a:lnTo>
                <a:lnTo>
                  <a:pt x="49669" y="20345"/>
                </a:lnTo>
                <a:lnTo>
                  <a:pt x="47523" y="19837"/>
                </a:lnTo>
                <a:lnTo>
                  <a:pt x="38887" y="17614"/>
                </a:lnTo>
                <a:lnTo>
                  <a:pt x="33070" y="14452"/>
                </a:lnTo>
                <a:close/>
              </a:path>
              <a:path w="205740" h="297814">
                <a:moveTo>
                  <a:pt x="174559" y="18262"/>
                </a:moveTo>
                <a:lnTo>
                  <a:pt x="161963" y="18262"/>
                </a:lnTo>
                <a:lnTo>
                  <a:pt x="164033" y="18554"/>
                </a:lnTo>
                <a:lnTo>
                  <a:pt x="170091" y="20053"/>
                </a:lnTo>
                <a:lnTo>
                  <a:pt x="173647" y="21666"/>
                </a:lnTo>
                <a:lnTo>
                  <a:pt x="178549" y="24130"/>
                </a:lnTo>
                <a:lnTo>
                  <a:pt x="179946" y="24993"/>
                </a:lnTo>
                <a:lnTo>
                  <a:pt x="179171" y="23545"/>
                </a:lnTo>
                <a:lnTo>
                  <a:pt x="175413" y="19138"/>
                </a:lnTo>
                <a:lnTo>
                  <a:pt x="174559" y="18262"/>
                </a:lnTo>
                <a:close/>
              </a:path>
              <a:path w="205740" h="297814">
                <a:moveTo>
                  <a:pt x="98488" y="0"/>
                </a:moveTo>
                <a:lnTo>
                  <a:pt x="95135" y="0"/>
                </a:lnTo>
                <a:lnTo>
                  <a:pt x="93230" y="203"/>
                </a:lnTo>
                <a:lnTo>
                  <a:pt x="91363" y="787"/>
                </a:lnTo>
                <a:lnTo>
                  <a:pt x="89623" y="1168"/>
                </a:lnTo>
                <a:lnTo>
                  <a:pt x="87960" y="1790"/>
                </a:lnTo>
                <a:lnTo>
                  <a:pt x="86372" y="2641"/>
                </a:lnTo>
                <a:lnTo>
                  <a:pt x="84683" y="3314"/>
                </a:lnTo>
                <a:lnTo>
                  <a:pt x="83134" y="4368"/>
                </a:lnTo>
                <a:lnTo>
                  <a:pt x="81577" y="5626"/>
                </a:lnTo>
                <a:lnTo>
                  <a:pt x="78287" y="7988"/>
                </a:lnTo>
                <a:lnTo>
                  <a:pt x="76974" y="9994"/>
                </a:lnTo>
                <a:lnTo>
                  <a:pt x="74318" y="12471"/>
                </a:lnTo>
                <a:lnTo>
                  <a:pt x="70815" y="16548"/>
                </a:lnTo>
                <a:lnTo>
                  <a:pt x="66332" y="19240"/>
                </a:lnTo>
                <a:lnTo>
                  <a:pt x="59804" y="20713"/>
                </a:lnTo>
                <a:lnTo>
                  <a:pt x="57924" y="20942"/>
                </a:lnTo>
                <a:lnTo>
                  <a:pt x="80011" y="20942"/>
                </a:lnTo>
                <a:lnTo>
                  <a:pt x="81648" y="19138"/>
                </a:lnTo>
                <a:lnTo>
                  <a:pt x="83616" y="17246"/>
                </a:lnTo>
                <a:lnTo>
                  <a:pt x="86017" y="13995"/>
                </a:lnTo>
                <a:lnTo>
                  <a:pt x="87820" y="12890"/>
                </a:lnTo>
                <a:lnTo>
                  <a:pt x="89711" y="11341"/>
                </a:lnTo>
                <a:lnTo>
                  <a:pt x="91744" y="9804"/>
                </a:lnTo>
                <a:lnTo>
                  <a:pt x="93954" y="9131"/>
                </a:lnTo>
                <a:lnTo>
                  <a:pt x="96367" y="8128"/>
                </a:lnTo>
                <a:lnTo>
                  <a:pt x="98907" y="7708"/>
                </a:lnTo>
                <a:lnTo>
                  <a:pt x="116045" y="7708"/>
                </a:lnTo>
                <a:lnTo>
                  <a:pt x="114033" y="5626"/>
                </a:lnTo>
                <a:lnTo>
                  <a:pt x="109435" y="3162"/>
                </a:lnTo>
                <a:lnTo>
                  <a:pt x="107175" y="1917"/>
                </a:lnTo>
                <a:lnTo>
                  <a:pt x="104470" y="876"/>
                </a:lnTo>
                <a:lnTo>
                  <a:pt x="101371" y="330"/>
                </a:lnTo>
                <a:lnTo>
                  <a:pt x="99974" y="139"/>
                </a:lnTo>
                <a:lnTo>
                  <a:pt x="98488" y="0"/>
                </a:lnTo>
                <a:close/>
              </a:path>
              <a:path w="205740" h="297814">
                <a:moveTo>
                  <a:pt x="116045" y="7708"/>
                </a:moveTo>
                <a:lnTo>
                  <a:pt x="103454" y="7708"/>
                </a:lnTo>
                <a:lnTo>
                  <a:pt x="105523" y="8001"/>
                </a:lnTo>
                <a:lnTo>
                  <a:pt x="107365" y="8470"/>
                </a:lnTo>
                <a:lnTo>
                  <a:pt x="111594" y="9499"/>
                </a:lnTo>
                <a:lnTo>
                  <a:pt x="115125" y="11112"/>
                </a:lnTo>
                <a:lnTo>
                  <a:pt x="120040" y="13576"/>
                </a:lnTo>
                <a:lnTo>
                  <a:pt x="121424" y="14439"/>
                </a:lnTo>
                <a:lnTo>
                  <a:pt x="120662" y="12992"/>
                </a:lnTo>
                <a:lnTo>
                  <a:pt x="118599" y="10553"/>
                </a:lnTo>
                <a:lnTo>
                  <a:pt x="116941" y="8636"/>
                </a:lnTo>
                <a:lnTo>
                  <a:pt x="116045" y="7708"/>
                </a:lnTo>
                <a:close/>
              </a:path>
              <a:path w="205740" h="297814">
                <a:moveTo>
                  <a:pt x="44957" y="156438"/>
                </a:moveTo>
                <a:lnTo>
                  <a:pt x="0" y="180238"/>
                </a:lnTo>
                <a:lnTo>
                  <a:pt x="0" y="297434"/>
                </a:lnTo>
                <a:lnTo>
                  <a:pt x="117627" y="297434"/>
                </a:lnTo>
                <a:lnTo>
                  <a:pt x="117627" y="265061"/>
                </a:lnTo>
                <a:lnTo>
                  <a:pt x="205346" y="265061"/>
                </a:lnTo>
                <a:lnTo>
                  <a:pt x="205346" y="216509"/>
                </a:lnTo>
                <a:lnTo>
                  <a:pt x="16878" y="216509"/>
                </a:lnTo>
                <a:lnTo>
                  <a:pt x="16878" y="196278"/>
                </a:lnTo>
                <a:lnTo>
                  <a:pt x="205346" y="196278"/>
                </a:lnTo>
                <a:lnTo>
                  <a:pt x="205346" y="178117"/>
                </a:lnTo>
                <a:lnTo>
                  <a:pt x="151117" y="178117"/>
                </a:lnTo>
                <a:lnTo>
                  <a:pt x="151118" y="176555"/>
                </a:lnTo>
                <a:lnTo>
                  <a:pt x="44932" y="176555"/>
                </a:lnTo>
                <a:lnTo>
                  <a:pt x="44957" y="156438"/>
                </a:lnTo>
                <a:close/>
              </a:path>
              <a:path w="205740" h="297814">
                <a:moveTo>
                  <a:pt x="205346" y="265061"/>
                </a:moveTo>
                <a:lnTo>
                  <a:pt x="178752" y="265061"/>
                </a:lnTo>
                <a:lnTo>
                  <a:pt x="178752" y="297434"/>
                </a:lnTo>
                <a:lnTo>
                  <a:pt x="205346" y="297434"/>
                </a:lnTo>
                <a:lnTo>
                  <a:pt x="205346" y="265061"/>
                </a:lnTo>
                <a:close/>
              </a:path>
              <a:path w="205740" h="297814">
                <a:moveTo>
                  <a:pt x="62306" y="196278"/>
                </a:moveTo>
                <a:lnTo>
                  <a:pt x="47853" y="196278"/>
                </a:lnTo>
                <a:lnTo>
                  <a:pt x="47853" y="216509"/>
                </a:lnTo>
                <a:lnTo>
                  <a:pt x="62306" y="216509"/>
                </a:lnTo>
                <a:lnTo>
                  <a:pt x="62306" y="196278"/>
                </a:lnTo>
                <a:close/>
              </a:path>
              <a:path w="205740" h="297814">
                <a:moveTo>
                  <a:pt x="107708" y="196278"/>
                </a:moveTo>
                <a:lnTo>
                  <a:pt x="93268" y="196278"/>
                </a:lnTo>
                <a:lnTo>
                  <a:pt x="93268" y="216509"/>
                </a:lnTo>
                <a:lnTo>
                  <a:pt x="107708" y="216509"/>
                </a:lnTo>
                <a:lnTo>
                  <a:pt x="107708" y="196278"/>
                </a:lnTo>
                <a:close/>
              </a:path>
              <a:path w="205740" h="297814">
                <a:moveTo>
                  <a:pt x="153136" y="196278"/>
                </a:moveTo>
                <a:lnTo>
                  <a:pt x="138671" y="196278"/>
                </a:lnTo>
                <a:lnTo>
                  <a:pt x="138671" y="216509"/>
                </a:lnTo>
                <a:lnTo>
                  <a:pt x="153136" y="216509"/>
                </a:lnTo>
                <a:lnTo>
                  <a:pt x="153136" y="196278"/>
                </a:lnTo>
                <a:close/>
              </a:path>
              <a:path w="205740" h="297814">
                <a:moveTo>
                  <a:pt x="205346" y="196278"/>
                </a:moveTo>
                <a:lnTo>
                  <a:pt x="184099" y="196278"/>
                </a:lnTo>
                <a:lnTo>
                  <a:pt x="184099" y="216509"/>
                </a:lnTo>
                <a:lnTo>
                  <a:pt x="205346" y="216509"/>
                </a:lnTo>
                <a:lnTo>
                  <a:pt x="205346" y="196278"/>
                </a:lnTo>
                <a:close/>
              </a:path>
              <a:path w="205740" h="297814">
                <a:moveTo>
                  <a:pt x="191554" y="43002"/>
                </a:moveTo>
                <a:lnTo>
                  <a:pt x="169798" y="43002"/>
                </a:lnTo>
                <a:lnTo>
                  <a:pt x="164642" y="178117"/>
                </a:lnTo>
                <a:lnTo>
                  <a:pt x="195872" y="178117"/>
                </a:lnTo>
                <a:lnTo>
                  <a:pt x="191554" y="43002"/>
                </a:lnTo>
                <a:close/>
              </a:path>
              <a:path w="205740" h="297814">
                <a:moveTo>
                  <a:pt x="80124" y="157619"/>
                </a:moveTo>
                <a:lnTo>
                  <a:pt x="44932" y="176555"/>
                </a:lnTo>
                <a:lnTo>
                  <a:pt x="115938" y="176555"/>
                </a:lnTo>
                <a:lnTo>
                  <a:pt x="115939" y="175437"/>
                </a:lnTo>
                <a:lnTo>
                  <a:pt x="80098" y="175437"/>
                </a:lnTo>
                <a:lnTo>
                  <a:pt x="80124" y="157619"/>
                </a:lnTo>
                <a:close/>
              </a:path>
              <a:path w="205740" h="297814">
                <a:moveTo>
                  <a:pt x="151129" y="157619"/>
                </a:moveTo>
                <a:lnTo>
                  <a:pt x="115938" y="176555"/>
                </a:lnTo>
                <a:lnTo>
                  <a:pt x="151118" y="176555"/>
                </a:lnTo>
                <a:lnTo>
                  <a:pt x="151129" y="157619"/>
                </a:lnTo>
                <a:close/>
              </a:path>
              <a:path w="205740" h="297814">
                <a:moveTo>
                  <a:pt x="115963" y="156438"/>
                </a:moveTo>
                <a:lnTo>
                  <a:pt x="80098" y="175437"/>
                </a:lnTo>
                <a:lnTo>
                  <a:pt x="115939" y="175437"/>
                </a:lnTo>
                <a:lnTo>
                  <a:pt x="115963" y="156438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1"/>
          <p:cNvSpPr/>
          <p:nvPr/>
        </p:nvSpPr>
        <p:spPr>
          <a:xfrm>
            <a:off x="8483536" y="5051158"/>
            <a:ext cx="446405" cy="446405"/>
          </a:xfrm>
          <a:custGeom>
            <a:avLst/>
            <a:gdLst/>
            <a:ahLst/>
            <a:cxnLst/>
            <a:rect l="l" t="t" r="r" b="b"/>
            <a:pathLst>
              <a:path w="446404" h="446404">
                <a:moveTo>
                  <a:pt x="223151" y="0"/>
                </a:moveTo>
                <a:lnTo>
                  <a:pt x="178179" y="4533"/>
                </a:lnTo>
                <a:lnTo>
                  <a:pt x="136292" y="17536"/>
                </a:lnTo>
                <a:lnTo>
                  <a:pt x="98386" y="38111"/>
                </a:lnTo>
                <a:lnTo>
                  <a:pt x="65360" y="65360"/>
                </a:lnTo>
                <a:lnTo>
                  <a:pt x="38111" y="98386"/>
                </a:lnTo>
                <a:lnTo>
                  <a:pt x="17536" y="136292"/>
                </a:lnTo>
                <a:lnTo>
                  <a:pt x="4533" y="178179"/>
                </a:lnTo>
                <a:lnTo>
                  <a:pt x="0" y="223151"/>
                </a:lnTo>
                <a:lnTo>
                  <a:pt x="4533" y="268123"/>
                </a:lnTo>
                <a:lnTo>
                  <a:pt x="17536" y="310011"/>
                </a:lnTo>
                <a:lnTo>
                  <a:pt x="38111" y="347916"/>
                </a:lnTo>
                <a:lnTo>
                  <a:pt x="65360" y="380942"/>
                </a:lnTo>
                <a:lnTo>
                  <a:pt x="98386" y="408191"/>
                </a:lnTo>
                <a:lnTo>
                  <a:pt x="136292" y="428766"/>
                </a:lnTo>
                <a:lnTo>
                  <a:pt x="178179" y="441769"/>
                </a:lnTo>
                <a:lnTo>
                  <a:pt x="223151" y="446303"/>
                </a:lnTo>
                <a:lnTo>
                  <a:pt x="268123" y="441769"/>
                </a:lnTo>
                <a:lnTo>
                  <a:pt x="310011" y="428766"/>
                </a:lnTo>
                <a:lnTo>
                  <a:pt x="347916" y="408191"/>
                </a:lnTo>
                <a:lnTo>
                  <a:pt x="380942" y="380942"/>
                </a:lnTo>
                <a:lnTo>
                  <a:pt x="408191" y="347916"/>
                </a:lnTo>
                <a:lnTo>
                  <a:pt x="428766" y="310011"/>
                </a:lnTo>
                <a:lnTo>
                  <a:pt x="441769" y="268123"/>
                </a:lnTo>
                <a:lnTo>
                  <a:pt x="446303" y="223151"/>
                </a:lnTo>
                <a:lnTo>
                  <a:pt x="441769" y="178179"/>
                </a:lnTo>
                <a:lnTo>
                  <a:pt x="428766" y="136292"/>
                </a:lnTo>
                <a:lnTo>
                  <a:pt x="408191" y="98386"/>
                </a:lnTo>
                <a:lnTo>
                  <a:pt x="380942" y="65360"/>
                </a:lnTo>
                <a:lnTo>
                  <a:pt x="347916" y="38111"/>
                </a:lnTo>
                <a:lnTo>
                  <a:pt x="310011" y="17536"/>
                </a:lnTo>
                <a:lnTo>
                  <a:pt x="268123" y="4533"/>
                </a:lnTo>
                <a:lnTo>
                  <a:pt x="2231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2"/>
          <p:cNvSpPr/>
          <p:nvPr/>
        </p:nvSpPr>
        <p:spPr>
          <a:xfrm>
            <a:off x="1868936" y="5162880"/>
            <a:ext cx="230207" cy="22284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53"/>
          <p:cNvSpPr/>
          <p:nvPr/>
        </p:nvSpPr>
        <p:spPr>
          <a:xfrm>
            <a:off x="4004309" y="5051158"/>
            <a:ext cx="446405" cy="446405"/>
          </a:xfrm>
          <a:custGeom>
            <a:avLst/>
            <a:gdLst/>
            <a:ahLst/>
            <a:cxnLst/>
            <a:rect l="l" t="t" r="r" b="b"/>
            <a:pathLst>
              <a:path w="446404" h="446404">
                <a:moveTo>
                  <a:pt x="223151" y="0"/>
                </a:moveTo>
                <a:lnTo>
                  <a:pt x="178179" y="4533"/>
                </a:lnTo>
                <a:lnTo>
                  <a:pt x="136292" y="17536"/>
                </a:lnTo>
                <a:lnTo>
                  <a:pt x="98386" y="38111"/>
                </a:lnTo>
                <a:lnTo>
                  <a:pt x="65360" y="65360"/>
                </a:lnTo>
                <a:lnTo>
                  <a:pt x="38111" y="98386"/>
                </a:lnTo>
                <a:lnTo>
                  <a:pt x="17536" y="136292"/>
                </a:lnTo>
                <a:lnTo>
                  <a:pt x="4533" y="178179"/>
                </a:lnTo>
                <a:lnTo>
                  <a:pt x="0" y="223151"/>
                </a:lnTo>
                <a:lnTo>
                  <a:pt x="4533" y="268123"/>
                </a:lnTo>
                <a:lnTo>
                  <a:pt x="17536" y="310011"/>
                </a:lnTo>
                <a:lnTo>
                  <a:pt x="38111" y="347916"/>
                </a:lnTo>
                <a:lnTo>
                  <a:pt x="65360" y="380942"/>
                </a:lnTo>
                <a:lnTo>
                  <a:pt x="98386" y="408191"/>
                </a:lnTo>
                <a:lnTo>
                  <a:pt x="136292" y="428766"/>
                </a:lnTo>
                <a:lnTo>
                  <a:pt x="178179" y="441769"/>
                </a:lnTo>
                <a:lnTo>
                  <a:pt x="223151" y="446303"/>
                </a:lnTo>
                <a:lnTo>
                  <a:pt x="268123" y="441769"/>
                </a:lnTo>
                <a:lnTo>
                  <a:pt x="310011" y="428766"/>
                </a:lnTo>
                <a:lnTo>
                  <a:pt x="347916" y="408191"/>
                </a:lnTo>
                <a:lnTo>
                  <a:pt x="380942" y="380942"/>
                </a:lnTo>
                <a:lnTo>
                  <a:pt x="408191" y="347916"/>
                </a:lnTo>
                <a:lnTo>
                  <a:pt x="428766" y="310011"/>
                </a:lnTo>
                <a:lnTo>
                  <a:pt x="441769" y="268123"/>
                </a:lnTo>
                <a:lnTo>
                  <a:pt x="446303" y="223151"/>
                </a:lnTo>
                <a:lnTo>
                  <a:pt x="441769" y="178179"/>
                </a:lnTo>
                <a:lnTo>
                  <a:pt x="428766" y="136292"/>
                </a:lnTo>
                <a:lnTo>
                  <a:pt x="408191" y="98386"/>
                </a:lnTo>
                <a:lnTo>
                  <a:pt x="380942" y="65360"/>
                </a:lnTo>
                <a:lnTo>
                  <a:pt x="347916" y="38111"/>
                </a:lnTo>
                <a:lnTo>
                  <a:pt x="310011" y="17536"/>
                </a:lnTo>
                <a:lnTo>
                  <a:pt x="268123" y="4533"/>
                </a:lnTo>
                <a:lnTo>
                  <a:pt x="2231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54"/>
          <p:cNvSpPr/>
          <p:nvPr/>
        </p:nvSpPr>
        <p:spPr>
          <a:xfrm>
            <a:off x="4074833" y="5121681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5" h="305435">
                <a:moveTo>
                  <a:pt x="152628" y="0"/>
                </a:moveTo>
                <a:lnTo>
                  <a:pt x="104383" y="7781"/>
                </a:lnTo>
                <a:lnTo>
                  <a:pt x="62484" y="29449"/>
                </a:lnTo>
                <a:lnTo>
                  <a:pt x="29446" y="62490"/>
                </a:lnTo>
                <a:lnTo>
                  <a:pt x="7780" y="104387"/>
                </a:lnTo>
                <a:lnTo>
                  <a:pt x="0" y="152628"/>
                </a:lnTo>
                <a:lnTo>
                  <a:pt x="7780" y="200875"/>
                </a:lnTo>
                <a:lnTo>
                  <a:pt x="29446" y="242777"/>
                </a:lnTo>
                <a:lnTo>
                  <a:pt x="62484" y="275819"/>
                </a:lnTo>
                <a:lnTo>
                  <a:pt x="104383" y="297488"/>
                </a:lnTo>
                <a:lnTo>
                  <a:pt x="152628" y="305269"/>
                </a:lnTo>
                <a:lnTo>
                  <a:pt x="200874" y="297488"/>
                </a:lnTo>
                <a:lnTo>
                  <a:pt x="222735" y="286181"/>
                </a:lnTo>
                <a:lnTo>
                  <a:pt x="152628" y="286181"/>
                </a:lnTo>
                <a:lnTo>
                  <a:pt x="110392" y="279378"/>
                </a:lnTo>
                <a:lnTo>
                  <a:pt x="73727" y="260429"/>
                </a:lnTo>
                <a:lnTo>
                  <a:pt x="44825" y="231526"/>
                </a:lnTo>
                <a:lnTo>
                  <a:pt x="25878" y="194862"/>
                </a:lnTo>
                <a:lnTo>
                  <a:pt x="19075" y="152628"/>
                </a:lnTo>
                <a:lnTo>
                  <a:pt x="25880" y="110395"/>
                </a:lnTo>
                <a:lnTo>
                  <a:pt x="44829" y="73730"/>
                </a:lnTo>
                <a:lnTo>
                  <a:pt x="73732" y="44828"/>
                </a:lnTo>
                <a:lnTo>
                  <a:pt x="110397" y="25878"/>
                </a:lnTo>
                <a:lnTo>
                  <a:pt x="152628" y="19075"/>
                </a:lnTo>
                <a:lnTo>
                  <a:pt x="222712" y="19075"/>
                </a:lnTo>
                <a:lnTo>
                  <a:pt x="200874" y="7781"/>
                </a:lnTo>
                <a:lnTo>
                  <a:pt x="152628" y="0"/>
                </a:lnTo>
                <a:close/>
              </a:path>
              <a:path w="305435" h="305435">
                <a:moveTo>
                  <a:pt x="222712" y="19075"/>
                </a:moveTo>
                <a:lnTo>
                  <a:pt x="152628" y="19075"/>
                </a:lnTo>
                <a:lnTo>
                  <a:pt x="194864" y="25880"/>
                </a:lnTo>
                <a:lnTo>
                  <a:pt x="231529" y="44831"/>
                </a:lnTo>
                <a:lnTo>
                  <a:pt x="260431" y="73736"/>
                </a:lnTo>
                <a:lnTo>
                  <a:pt x="279379" y="110399"/>
                </a:lnTo>
                <a:lnTo>
                  <a:pt x="286181" y="152628"/>
                </a:lnTo>
                <a:lnTo>
                  <a:pt x="279376" y="194866"/>
                </a:lnTo>
                <a:lnTo>
                  <a:pt x="260427" y="231531"/>
                </a:lnTo>
                <a:lnTo>
                  <a:pt x="231524" y="260432"/>
                </a:lnTo>
                <a:lnTo>
                  <a:pt x="194859" y="279379"/>
                </a:lnTo>
                <a:lnTo>
                  <a:pt x="152628" y="286181"/>
                </a:lnTo>
                <a:lnTo>
                  <a:pt x="222735" y="286181"/>
                </a:lnTo>
                <a:lnTo>
                  <a:pt x="242772" y="275819"/>
                </a:lnTo>
                <a:lnTo>
                  <a:pt x="275811" y="242777"/>
                </a:lnTo>
                <a:lnTo>
                  <a:pt x="297476" y="200875"/>
                </a:lnTo>
                <a:lnTo>
                  <a:pt x="305257" y="152628"/>
                </a:lnTo>
                <a:lnTo>
                  <a:pt x="297476" y="104387"/>
                </a:lnTo>
                <a:lnTo>
                  <a:pt x="275811" y="62490"/>
                </a:lnTo>
                <a:lnTo>
                  <a:pt x="242772" y="29449"/>
                </a:lnTo>
                <a:lnTo>
                  <a:pt x="222712" y="19075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55"/>
          <p:cNvSpPr/>
          <p:nvPr/>
        </p:nvSpPr>
        <p:spPr>
          <a:xfrm>
            <a:off x="4175709" y="5197995"/>
            <a:ext cx="113144" cy="1526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56"/>
          <p:cNvSpPr/>
          <p:nvPr/>
        </p:nvSpPr>
        <p:spPr>
          <a:xfrm>
            <a:off x="6389713" y="5266537"/>
            <a:ext cx="63500" cy="91440"/>
          </a:xfrm>
          <a:custGeom>
            <a:avLst/>
            <a:gdLst/>
            <a:ahLst/>
            <a:cxnLst/>
            <a:rect l="l" t="t" r="r" b="b"/>
            <a:pathLst>
              <a:path w="63500" h="91439">
                <a:moveTo>
                  <a:pt x="3784" y="0"/>
                </a:moveTo>
                <a:lnTo>
                  <a:pt x="723" y="7264"/>
                </a:lnTo>
                <a:lnTo>
                  <a:pt x="292" y="18821"/>
                </a:lnTo>
                <a:lnTo>
                  <a:pt x="0" y="24587"/>
                </a:lnTo>
                <a:lnTo>
                  <a:pt x="13665" y="63360"/>
                </a:lnTo>
                <a:lnTo>
                  <a:pt x="15570" y="66293"/>
                </a:lnTo>
                <a:lnTo>
                  <a:pt x="18453" y="69329"/>
                </a:lnTo>
                <a:lnTo>
                  <a:pt x="21031" y="72440"/>
                </a:lnTo>
                <a:lnTo>
                  <a:pt x="23888" y="75044"/>
                </a:lnTo>
                <a:lnTo>
                  <a:pt x="26720" y="77419"/>
                </a:lnTo>
                <a:lnTo>
                  <a:pt x="29451" y="79908"/>
                </a:lnTo>
                <a:lnTo>
                  <a:pt x="32651" y="81724"/>
                </a:lnTo>
                <a:lnTo>
                  <a:pt x="35432" y="83629"/>
                </a:lnTo>
                <a:lnTo>
                  <a:pt x="38506" y="85191"/>
                </a:lnTo>
                <a:lnTo>
                  <a:pt x="41274" y="86753"/>
                </a:lnTo>
                <a:lnTo>
                  <a:pt x="44107" y="87693"/>
                </a:lnTo>
                <a:lnTo>
                  <a:pt x="49606" y="89865"/>
                </a:lnTo>
                <a:lnTo>
                  <a:pt x="54470" y="90627"/>
                </a:lnTo>
                <a:lnTo>
                  <a:pt x="57810" y="90957"/>
                </a:lnTo>
                <a:lnTo>
                  <a:pt x="61201" y="91198"/>
                </a:lnTo>
                <a:lnTo>
                  <a:pt x="63118" y="91147"/>
                </a:lnTo>
                <a:lnTo>
                  <a:pt x="61607" y="89852"/>
                </a:lnTo>
                <a:lnTo>
                  <a:pt x="58991" y="87909"/>
                </a:lnTo>
                <a:lnTo>
                  <a:pt x="57670" y="86994"/>
                </a:lnTo>
                <a:lnTo>
                  <a:pt x="56210" y="85585"/>
                </a:lnTo>
                <a:lnTo>
                  <a:pt x="52704" y="82994"/>
                </a:lnTo>
                <a:lnTo>
                  <a:pt x="50952" y="81216"/>
                </a:lnTo>
                <a:lnTo>
                  <a:pt x="48945" y="79590"/>
                </a:lnTo>
                <a:lnTo>
                  <a:pt x="46939" y="77927"/>
                </a:lnTo>
                <a:lnTo>
                  <a:pt x="45097" y="75730"/>
                </a:lnTo>
                <a:lnTo>
                  <a:pt x="42938" y="73812"/>
                </a:lnTo>
                <a:lnTo>
                  <a:pt x="41020" y="71539"/>
                </a:lnTo>
                <a:lnTo>
                  <a:pt x="38773" y="69545"/>
                </a:lnTo>
                <a:lnTo>
                  <a:pt x="36829" y="67005"/>
                </a:lnTo>
                <a:lnTo>
                  <a:pt x="34759" y="64592"/>
                </a:lnTo>
                <a:lnTo>
                  <a:pt x="32715" y="62090"/>
                </a:lnTo>
                <a:lnTo>
                  <a:pt x="30873" y="59524"/>
                </a:lnTo>
                <a:lnTo>
                  <a:pt x="28968" y="57175"/>
                </a:lnTo>
                <a:lnTo>
                  <a:pt x="26860" y="53987"/>
                </a:lnTo>
                <a:lnTo>
                  <a:pt x="24777" y="51028"/>
                </a:lnTo>
                <a:lnTo>
                  <a:pt x="19765" y="42950"/>
                </a:lnTo>
                <a:lnTo>
                  <a:pt x="15635" y="34320"/>
                </a:lnTo>
                <a:lnTo>
                  <a:pt x="12231" y="25687"/>
                </a:lnTo>
                <a:lnTo>
                  <a:pt x="9397" y="17602"/>
                </a:lnTo>
                <a:lnTo>
                  <a:pt x="3784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57"/>
          <p:cNvSpPr/>
          <p:nvPr/>
        </p:nvSpPr>
        <p:spPr>
          <a:xfrm>
            <a:off x="6348616" y="5131180"/>
            <a:ext cx="232410" cy="266065"/>
          </a:xfrm>
          <a:custGeom>
            <a:avLst/>
            <a:gdLst/>
            <a:ahLst/>
            <a:cxnLst/>
            <a:rect l="l" t="t" r="r" b="b"/>
            <a:pathLst>
              <a:path w="232409" h="266064">
                <a:moveTo>
                  <a:pt x="66928" y="67868"/>
                </a:moveTo>
                <a:lnTo>
                  <a:pt x="28193" y="80771"/>
                </a:lnTo>
                <a:lnTo>
                  <a:pt x="0" y="144330"/>
                </a:lnTo>
                <a:lnTo>
                  <a:pt x="6044" y="179789"/>
                </a:lnTo>
                <a:lnTo>
                  <a:pt x="39196" y="236268"/>
                </a:lnTo>
                <a:lnTo>
                  <a:pt x="79232" y="261607"/>
                </a:lnTo>
                <a:lnTo>
                  <a:pt x="105242" y="265239"/>
                </a:lnTo>
                <a:lnTo>
                  <a:pt x="105332" y="265544"/>
                </a:lnTo>
                <a:lnTo>
                  <a:pt x="118350" y="265506"/>
                </a:lnTo>
                <a:lnTo>
                  <a:pt x="126503" y="265442"/>
                </a:lnTo>
                <a:lnTo>
                  <a:pt x="126503" y="265239"/>
                </a:lnTo>
                <a:lnTo>
                  <a:pt x="152469" y="261494"/>
                </a:lnTo>
                <a:lnTo>
                  <a:pt x="173963" y="252094"/>
                </a:lnTo>
                <a:lnTo>
                  <a:pt x="182521" y="244767"/>
                </a:lnTo>
                <a:lnTo>
                  <a:pt x="113460" y="244767"/>
                </a:lnTo>
                <a:lnTo>
                  <a:pt x="88427" y="242501"/>
                </a:lnTo>
                <a:lnTo>
                  <a:pt x="53758" y="221653"/>
                </a:lnTo>
                <a:lnTo>
                  <a:pt x="26449" y="175593"/>
                </a:lnTo>
                <a:lnTo>
                  <a:pt x="20779" y="147273"/>
                </a:lnTo>
                <a:lnTo>
                  <a:pt x="24811" y="119780"/>
                </a:lnTo>
                <a:lnTo>
                  <a:pt x="53493" y="90266"/>
                </a:lnTo>
                <a:lnTo>
                  <a:pt x="66940" y="88544"/>
                </a:lnTo>
                <a:lnTo>
                  <a:pt x="209452" y="88544"/>
                </a:lnTo>
                <a:lnTo>
                  <a:pt x="203643" y="80771"/>
                </a:lnTo>
                <a:lnTo>
                  <a:pt x="198588" y="77342"/>
                </a:lnTo>
                <a:lnTo>
                  <a:pt x="111873" y="77342"/>
                </a:lnTo>
                <a:lnTo>
                  <a:pt x="102814" y="74110"/>
                </a:lnTo>
                <a:lnTo>
                  <a:pt x="91934" y="71048"/>
                </a:lnTo>
                <a:lnTo>
                  <a:pt x="79787" y="68765"/>
                </a:lnTo>
                <a:lnTo>
                  <a:pt x="66928" y="67868"/>
                </a:lnTo>
                <a:close/>
              </a:path>
              <a:path w="232409" h="266064">
                <a:moveTo>
                  <a:pt x="210098" y="89407"/>
                </a:moveTo>
                <a:lnTo>
                  <a:pt x="175348" y="89407"/>
                </a:lnTo>
                <a:lnTo>
                  <a:pt x="183857" y="91236"/>
                </a:lnTo>
                <a:lnTo>
                  <a:pt x="190473" y="96697"/>
                </a:lnTo>
                <a:lnTo>
                  <a:pt x="207111" y="119853"/>
                </a:lnTo>
                <a:lnTo>
                  <a:pt x="211087" y="147339"/>
                </a:lnTo>
                <a:lnTo>
                  <a:pt x="205388" y="175643"/>
                </a:lnTo>
                <a:lnTo>
                  <a:pt x="178131" y="221482"/>
                </a:lnTo>
                <a:lnTo>
                  <a:pt x="143259" y="242444"/>
                </a:lnTo>
                <a:lnTo>
                  <a:pt x="118388" y="244767"/>
                </a:lnTo>
                <a:lnTo>
                  <a:pt x="182521" y="244767"/>
                </a:lnTo>
                <a:lnTo>
                  <a:pt x="192705" y="236046"/>
                </a:lnTo>
                <a:lnTo>
                  <a:pt x="210412" y="212356"/>
                </a:lnTo>
                <a:lnTo>
                  <a:pt x="225787" y="179787"/>
                </a:lnTo>
                <a:lnTo>
                  <a:pt x="231835" y="144325"/>
                </a:lnTo>
                <a:lnTo>
                  <a:pt x="225476" y="109983"/>
                </a:lnTo>
                <a:lnTo>
                  <a:pt x="210098" y="89407"/>
                </a:lnTo>
                <a:close/>
              </a:path>
              <a:path w="232409" h="266064">
                <a:moveTo>
                  <a:pt x="209452" y="88544"/>
                </a:moveTo>
                <a:lnTo>
                  <a:pt x="66940" y="88544"/>
                </a:lnTo>
                <a:lnTo>
                  <a:pt x="78566" y="89490"/>
                </a:lnTo>
                <a:lnTo>
                  <a:pt x="90740" y="92068"/>
                </a:lnTo>
                <a:lnTo>
                  <a:pt x="102638" y="95884"/>
                </a:lnTo>
                <a:lnTo>
                  <a:pt x="113460" y="100558"/>
                </a:lnTo>
                <a:lnTo>
                  <a:pt x="119061" y="103416"/>
                </a:lnTo>
                <a:lnTo>
                  <a:pt x="124767" y="100545"/>
                </a:lnTo>
                <a:lnTo>
                  <a:pt x="134611" y="96185"/>
                </a:lnTo>
                <a:lnTo>
                  <a:pt x="145287" y="92644"/>
                </a:lnTo>
                <a:lnTo>
                  <a:pt x="156319" y="90266"/>
                </a:lnTo>
                <a:lnTo>
                  <a:pt x="166940" y="89407"/>
                </a:lnTo>
                <a:lnTo>
                  <a:pt x="210098" y="89407"/>
                </a:lnTo>
                <a:lnTo>
                  <a:pt x="209452" y="88544"/>
                </a:lnTo>
                <a:close/>
              </a:path>
              <a:path w="232409" h="266064">
                <a:moveTo>
                  <a:pt x="163829" y="0"/>
                </a:moveTo>
                <a:lnTo>
                  <a:pt x="126464" y="14908"/>
                </a:lnTo>
                <a:lnTo>
                  <a:pt x="111873" y="31889"/>
                </a:lnTo>
                <a:lnTo>
                  <a:pt x="111873" y="77342"/>
                </a:lnTo>
                <a:lnTo>
                  <a:pt x="198588" y="77342"/>
                </a:lnTo>
                <a:lnTo>
                  <a:pt x="198420" y="77228"/>
                </a:lnTo>
                <a:lnTo>
                  <a:pt x="126478" y="77228"/>
                </a:lnTo>
                <a:lnTo>
                  <a:pt x="126568" y="67868"/>
                </a:lnTo>
                <a:lnTo>
                  <a:pt x="126834" y="50825"/>
                </a:lnTo>
                <a:lnTo>
                  <a:pt x="167989" y="50825"/>
                </a:lnTo>
                <a:lnTo>
                  <a:pt x="184403" y="45689"/>
                </a:lnTo>
                <a:lnTo>
                  <a:pt x="211720" y="18364"/>
                </a:lnTo>
                <a:lnTo>
                  <a:pt x="211809" y="17348"/>
                </a:lnTo>
                <a:lnTo>
                  <a:pt x="211454" y="16459"/>
                </a:lnTo>
                <a:lnTo>
                  <a:pt x="207118" y="13507"/>
                </a:lnTo>
                <a:lnTo>
                  <a:pt x="196180" y="7891"/>
                </a:lnTo>
                <a:lnTo>
                  <a:pt x="180973" y="2444"/>
                </a:lnTo>
                <a:lnTo>
                  <a:pt x="163829" y="0"/>
                </a:lnTo>
                <a:close/>
              </a:path>
              <a:path w="232409" h="266064">
                <a:moveTo>
                  <a:pt x="166940" y="68745"/>
                </a:moveTo>
                <a:lnTo>
                  <a:pt x="155519" y="69515"/>
                </a:lnTo>
                <a:lnTo>
                  <a:pt x="144704" y="71505"/>
                </a:lnTo>
                <a:lnTo>
                  <a:pt x="134892" y="74236"/>
                </a:lnTo>
                <a:lnTo>
                  <a:pt x="126478" y="77228"/>
                </a:lnTo>
                <a:lnTo>
                  <a:pt x="198420" y="77228"/>
                </a:lnTo>
                <a:lnTo>
                  <a:pt x="195905" y="75522"/>
                </a:lnTo>
                <a:lnTo>
                  <a:pt x="187187" y="71762"/>
                </a:lnTo>
                <a:lnTo>
                  <a:pt x="177522" y="69500"/>
                </a:lnTo>
                <a:lnTo>
                  <a:pt x="166940" y="68745"/>
                </a:lnTo>
                <a:close/>
              </a:path>
              <a:path w="232409" h="266064">
                <a:moveTo>
                  <a:pt x="167989" y="50825"/>
                </a:moveTo>
                <a:lnTo>
                  <a:pt x="126834" y="50825"/>
                </a:lnTo>
                <a:lnTo>
                  <a:pt x="133400" y="51679"/>
                </a:lnTo>
                <a:lnTo>
                  <a:pt x="140664" y="51923"/>
                </a:lnTo>
                <a:lnTo>
                  <a:pt x="154685" y="51765"/>
                </a:lnTo>
                <a:lnTo>
                  <a:pt x="159257" y="51765"/>
                </a:lnTo>
                <a:lnTo>
                  <a:pt x="163613" y="51473"/>
                </a:lnTo>
                <a:lnTo>
                  <a:pt x="167664" y="50926"/>
                </a:lnTo>
                <a:lnTo>
                  <a:pt x="167989" y="50825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58"/>
          <p:cNvSpPr/>
          <p:nvPr/>
        </p:nvSpPr>
        <p:spPr>
          <a:xfrm>
            <a:off x="8551798" y="5149380"/>
            <a:ext cx="278130" cy="271145"/>
          </a:xfrm>
          <a:custGeom>
            <a:avLst/>
            <a:gdLst/>
            <a:ahLst/>
            <a:cxnLst/>
            <a:rect l="l" t="t" r="r" b="b"/>
            <a:pathLst>
              <a:path w="278129" h="271145">
                <a:moveTo>
                  <a:pt x="188453" y="34658"/>
                </a:moveTo>
                <a:lnTo>
                  <a:pt x="150698" y="34658"/>
                </a:lnTo>
                <a:lnTo>
                  <a:pt x="178384" y="59842"/>
                </a:lnTo>
                <a:lnTo>
                  <a:pt x="125323" y="92582"/>
                </a:lnTo>
                <a:lnTo>
                  <a:pt x="116731" y="99461"/>
                </a:lnTo>
                <a:lnTo>
                  <a:pt x="110786" y="106975"/>
                </a:lnTo>
                <a:lnTo>
                  <a:pt x="109287" y="115760"/>
                </a:lnTo>
                <a:lnTo>
                  <a:pt x="114033" y="126453"/>
                </a:lnTo>
                <a:lnTo>
                  <a:pt x="152590" y="180644"/>
                </a:lnTo>
                <a:lnTo>
                  <a:pt x="90868" y="180644"/>
                </a:lnTo>
                <a:lnTo>
                  <a:pt x="85801" y="185686"/>
                </a:lnTo>
                <a:lnTo>
                  <a:pt x="85801" y="198170"/>
                </a:lnTo>
                <a:lnTo>
                  <a:pt x="90868" y="203225"/>
                </a:lnTo>
                <a:lnTo>
                  <a:pt x="180136" y="203225"/>
                </a:lnTo>
                <a:lnTo>
                  <a:pt x="183870" y="201091"/>
                </a:lnTo>
                <a:lnTo>
                  <a:pt x="187921" y="194119"/>
                </a:lnTo>
                <a:lnTo>
                  <a:pt x="187934" y="189852"/>
                </a:lnTo>
                <a:lnTo>
                  <a:pt x="182600" y="180505"/>
                </a:lnTo>
                <a:lnTo>
                  <a:pt x="159194" y="127584"/>
                </a:lnTo>
                <a:lnTo>
                  <a:pt x="202095" y="100482"/>
                </a:lnTo>
                <a:lnTo>
                  <a:pt x="228226" y="100482"/>
                </a:lnTo>
                <a:lnTo>
                  <a:pt x="227059" y="94614"/>
                </a:lnTo>
                <a:lnTo>
                  <a:pt x="222172" y="75861"/>
                </a:lnTo>
                <a:lnTo>
                  <a:pt x="214605" y="58783"/>
                </a:lnTo>
                <a:lnTo>
                  <a:pt x="202933" y="45516"/>
                </a:lnTo>
                <a:lnTo>
                  <a:pt x="188453" y="34658"/>
                </a:lnTo>
                <a:close/>
              </a:path>
              <a:path w="278129" h="271145">
                <a:moveTo>
                  <a:pt x="102527" y="134353"/>
                </a:moveTo>
                <a:lnTo>
                  <a:pt x="3035" y="134353"/>
                </a:lnTo>
                <a:lnTo>
                  <a:pt x="0" y="137388"/>
                </a:lnTo>
                <a:lnTo>
                  <a:pt x="0" y="144868"/>
                </a:lnTo>
                <a:lnTo>
                  <a:pt x="3035" y="147904"/>
                </a:lnTo>
                <a:lnTo>
                  <a:pt x="102527" y="147904"/>
                </a:lnTo>
                <a:lnTo>
                  <a:pt x="105562" y="144868"/>
                </a:lnTo>
                <a:lnTo>
                  <a:pt x="105562" y="137388"/>
                </a:lnTo>
                <a:lnTo>
                  <a:pt x="102527" y="134353"/>
                </a:lnTo>
                <a:close/>
              </a:path>
              <a:path w="278129" h="271145">
                <a:moveTo>
                  <a:pt x="228226" y="100482"/>
                </a:moveTo>
                <a:lnTo>
                  <a:pt x="202095" y="100482"/>
                </a:lnTo>
                <a:lnTo>
                  <a:pt x="208635" y="120116"/>
                </a:lnTo>
                <a:lnTo>
                  <a:pt x="210324" y="126936"/>
                </a:lnTo>
                <a:lnTo>
                  <a:pt x="211620" y="131952"/>
                </a:lnTo>
                <a:lnTo>
                  <a:pt x="216115" y="135483"/>
                </a:lnTo>
                <a:lnTo>
                  <a:pt x="272694" y="135483"/>
                </a:lnTo>
                <a:lnTo>
                  <a:pt x="277736" y="130428"/>
                </a:lnTo>
                <a:lnTo>
                  <a:pt x="277736" y="117957"/>
                </a:lnTo>
                <a:lnTo>
                  <a:pt x="272694" y="112902"/>
                </a:lnTo>
                <a:lnTo>
                  <a:pt x="230695" y="112902"/>
                </a:lnTo>
                <a:lnTo>
                  <a:pt x="228226" y="100482"/>
                </a:lnTo>
                <a:close/>
              </a:path>
              <a:path w="278129" h="271145">
                <a:moveTo>
                  <a:pt x="90271" y="100482"/>
                </a:moveTo>
                <a:lnTo>
                  <a:pt x="3035" y="100482"/>
                </a:lnTo>
                <a:lnTo>
                  <a:pt x="0" y="103517"/>
                </a:lnTo>
                <a:lnTo>
                  <a:pt x="0" y="110997"/>
                </a:lnTo>
                <a:lnTo>
                  <a:pt x="3035" y="114033"/>
                </a:lnTo>
                <a:lnTo>
                  <a:pt x="90271" y="114033"/>
                </a:lnTo>
                <a:lnTo>
                  <a:pt x="93306" y="110997"/>
                </a:lnTo>
                <a:lnTo>
                  <a:pt x="93306" y="103517"/>
                </a:lnTo>
                <a:lnTo>
                  <a:pt x="90271" y="100482"/>
                </a:lnTo>
                <a:close/>
              </a:path>
              <a:path w="278129" h="271145">
                <a:moveTo>
                  <a:pt x="124548" y="66611"/>
                </a:moveTo>
                <a:lnTo>
                  <a:pt x="3035" y="66611"/>
                </a:lnTo>
                <a:lnTo>
                  <a:pt x="0" y="69646"/>
                </a:lnTo>
                <a:lnTo>
                  <a:pt x="0" y="77127"/>
                </a:lnTo>
                <a:lnTo>
                  <a:pt x="3035" y="80162"/>
                </a:lnTo>
                <a:lnTo>
                  <a:pt x="124548" y="80162"/>
                </a:lnTo>
                <a:lnTo>
                  <a:pt x="127584" y="77127"/>
                </a:lnTo>
                <a:lnTo>
                  <a:pt x="127584" y="69646"/>
                </a:lnTo>
                <a:lnTo>
                  <a:pt x="124548" y="66611"/>
                </a:lnTo>
                <a:close/>
              </a:path>
              <a:path w="278129" h="271145">
                <a:moveTo>
                  <a:pt x="238226" y="0"/>
                </a:moveTo>
                <a:lnTo>
                  <a:pt x="227241" y="2217"/>
                </a:lnTo>
                <a:lnTo>
                  <a:pt x="218266" y="8266"/>
                </a:lnTo>
                <a:lnTo>
                  <a:pt x="212214" y="17236"/>
                </a:lnTo>
                <a:lnTo>
                  <a:pt x="209994" y="28219"/>
                </a:lnTo>
                <a:lnTo>
                  <a:pt x="212212" y="39210"/>
                </a:lnTo>
                <a:lnTo>
                  <a:pt x="218262" y="48183"/>
                </a:lnTo>
                <a:lnTo>
                  <a:pt x="227235" y="54233"/>
                </a:lnTo>
                <a:lnTo>
                  <a:pt x="238226" y="56451"/>
                </a:lnTo>
                <a:lnTo>
                  <a:pt x="249209" y="54233"/>
                </a:lnTo>
                <a:lnTo>
                  <a:pt x="258179" y="48183"/>
                </a:lnTo>
                <a:lnTo>
                  <a:pt x="261740" y="42900"/>
                </a:lnTo>
                <a:lnTo>
                  <a:pt x="230111" y="42900"/>
                </a:lnTo>
                <a:lnTo>
                  <a:pt x="223545" y="36334"/>
                </a:lnTo>
                <a:lnTo>
                  <a:pt x="223545" y="20116"/>
                </a:lnTo>
                <a:lnTo>
                  <a:pt x="230111" y="13550"/>
                </a:lnTo>
                <a:lnTo>
                  <a:pt x="261743" y="13550"/>
                </a:lnTo>
                <a:lnTo>
                  <a:pt x="258179" y="8266"/>
                </a:lnTo>
                <a:lnTo>
                  <a:pt x="249209" y="2217"/>
                </a:lnTo>
                <a:lnTo>
                  <a:pt x="238226" y="0"/>
                </a:lnTo>
                <a:close/>
              </a:path>
              <a:path w="278129" h="271145">
                <a:moveTo>
                  <a:pt x="155968" y="11290"/>
                </a:moveTo>
                <a:lnTo>
                  <a:pt x="152819" y="11290"/>
                </a:lnTo>
                <a:lnTo>
                  <a:pt x="152069" y="11366"/>
                </a:lnTo>
                <a:lnTo>
                  <a:pt x="88760" y="24028"/>
                </a:lnTo>
                <a:lnTo>
                  <a:pt x="84797" y="29971"/>
                </a:lnTo>
                <a:lnTo>
                  <a:pt x="87096" y="41440"/>
                </a:lnTo>
                <a:lnTo>
                  <a:pt x="91808" y="45148"/>
                </a:lnTo>
                <a:lnTo>
                  <a:pt x="97815" y="45148"/>
                </a:lnTo>
                <a:lnTo>
                  <a:pt x="98564" y="45084"/>
                </a:lnTo>
                <a:lnTo>
                  <a:pt x="150698" y="34658"/>
                </a:lnTo>
                <a:lnTo>
                  <a:pt x="188453" y="34658"/>
                </a:lnTo>
                <a:lnTo>
                  <a:pt x="158343" y="12077"/>
                </a:lnTo>
                <a:lnTo>
                  <a:pt x="155968" y="11290"/>
                </a:lnTo>
                <a:close/>
              </a:path>
              <a:path w="278129" h="271145">
                <a:moveTo>
                  <a:pt x="261743" y="13550"/>
                </a:moveTo>
                <a:lnTo>
                  <a:pt x="246341" y="13550"/>
                </a:lnTo>
                <a:lnTo>
                  <a:pt x="252907" y="20116"/>
                </a:lnTo>
                <a:lnTo>
                  <a:pt x="252907" y="36334"/>
                </a:lnTo>
                <a:lnTo>
                  <a:pt x="246341" y="42900"/>
                </a:lnTo>
                <a:lnTo>
                  <a:pt x="261740" y="42900"/>
                </a:lnTo>
                <a:lnTo>
                  <a:pt x="264228" y="39210"/>
                </a:lnTo>
                <a:lnTo>
                  <a:pt x="266446" y="28219"/>
                </a:lnTo>
                <a:lnTo>
                  <a:pt x="264228" y="17236"/>
                </a:lnTo>
                <a:lnTo>
                  <a:pt x="261743" y="13550"/>
                </a:lnTo>
                <a:close/>
              </a:path>
              <a:path w="278129" h="271145">
                <a:moveTo>
                  <a:pt x="174993" y="214515"/>
                </a:moveTo>
                <a:lnTo>
                  <a:pt x="137744" y="214515"/>
                </a:lnTo>
                <a:lnTo>
                  <a:pt x="95961" y="256285"/>
                </a:lnTo>
                <a:lnTo>
                  <a:pt x="95961" y="263067"/>
                </a:lnTo>
                <a:lnTo>
                  <a:pt x="102743" y="269836"/>
                </a:lnTo>
                <a:lnTo>
                  <a:pt x="105003" y="270967"/>
                </a:lnTo>
                <a:lnTo>
                  <a:pt x="111772" y="270967"/>
                </a:lnTo>
                <a:lnTo>
                  <a:pt x="114033" y="269836"/>
                </a:lnTo>
                <a:lnTo>
                  <a:pt x="116293" y="267576"/>
                </a:lnTo>
                <a:lnTo>
                  <a:pt x="174993" y="214515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783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89579" y="443306"/>
            <a:ext cx="159067" cy="225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75457" y="439724"/>
            <a:ext cx="192189" cy="232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24192" y="56749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6250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11067" y="556069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5">
                <a:moveTo>
                  <a:pt x="0" y="0"/>
                </a:moveTo>
                <a:lnTo>
                  <a:pt x="119824" y="0"/>
                </a:lnTo>
              </a:path>
            </a:pathLst>
          </a:custGeom>
          <a:ln w="2285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11067" y="467169"/>
            <a:ext cx="26670" cy="77470"/>
          </a:xfrm>
          <a:custGeom>
            <a:avLst/>
            <a:gdLst/>
            <a:ahLst/>
            <a:cxnLst/>
            <a:rect l="l" t="t" r="r" b="b"/>
            <a:pathLst>
              <a:path w="26670" h="77470">
                <a:moveTo>
                  <a:pt x="0" y="77469"/>
                </a:moveTo>
                <a:lnTo>
                  <a:pt x="26250" y="77469"/>
                </a:lnTo>
                <a:lnTo>
                  <a:pt x="26250" y="0"/>
                </a:lnTo>
                <a:lnTo>
                  <a:pt x="0" y="0"/>
                </a:lnTo>
                <a:lnTo>
                  <a:pt x="0" y="77469"/>
                </a:lnTo>
                <a:close/>
              </a:path>
            </a:pathLst>
          </a:custGeom>
          <a:solidFill>
            <a:srgbClr val="81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11067" y="455104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412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53929" y="440042"/>
            <a:ext cx="142074" cy="232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86276" y="443293"/>
            <a:ext cx="125895" cy="225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86289" y="353663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7AC1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86289" y="758755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EF38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5"/>
          <p:cNvSpPr/>
          <p:nvPr/>
        </p:nvSpPr>
        <p:spPr>
          <a:xfrm>
            <a:off x="6011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10" h="216534">
                <a:moveTo>
                  <a:pt x="0" y="216001"/>
                </a:moveTo>
                <a:lnTo>
                  <a:pt x="2149856" y="216001"/>
                </a:lnTo>
                <a:lnTo>
                  <a:pt x="2149856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6"/>
          <p:cNvSpPr/>
          <p:nvPr/>
        </p:nvSpPr>
        <p:spPr>
          <a:xfrm>
            <a:off x="4286622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67" y="216001"/>
                </a:lnTo>
                <a:lnTo>
                  <a:pt x="213076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FCB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7"/>
          <p:cNvSpPr/>
          <p:nvPr/>
        </p:nvSpPr>
        <p:spPr>
          <a:xfrm>
            <a:off x="2155841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80" y="216001"/>
                </a:lnTo>
                <a:lnTo>
                  <a:pt x="2130780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89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8"/>
          <p:cNvSpPr/>
          <p:nvPr/>
        </p:nvSpPr>
        <p:spPr>
          <a:xfrm>
            <a:off x="6417390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59" h="216534">
                <a:moveTo>
                  <a:pt x="0" y="216001"/>
                </a:moveTo>
                <a:lnTo>
                  <a:pt x="2130793" y="216001"/>
                </a:lnTo>
                <a:lnTo>
                  <a:pt x="2130793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B7D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9"/>
          <p:cNvSpPr/>
          <p:nvPr/>
        </p:nvSpPr>
        <p:spPr>
          <a:xfrm>
            <a:off x="8548183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09" h="216534">
                <a:moveTo>
                  <a:pt x="0" y="216001"/>
                </a:moveTo>
                <a:lnTo>
                  <a:pt x="2149817" y="216001"/>
                </a:lnTo>
                <a:lnTo>
                  <a:pt x="214981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92C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0"/>
          <p:cNvSpPr txBox="1">
            <a:spLocks noGrp="1"/>
          </p:cNvSpPr>
          <p:nvPr>
            <p:ph type="title"/>
          </p:nvPr>
        </p:nvSpPr>
        <p:spPr>
          <a:xfrm>
            <a:off x="3298266" y="854811"/>
            <a:ext cx="410527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dirty="0"/>
              <a:t>UYGULAMA ALANLARI</a:t>
            </a:r>
            <a:endParaRPr dirty="0"/>
          </a:p>
        </p:txBody>
      </p:sp>
      <p:sp>
        <p:nvSpPr>
          <p:cNvPr id="56" name="object 11"/>
          <p:cNvSpPr/>
          <p:nvPr/>
        </p:nvSpPr>
        <p:spPr>
          <a:xfrm>
            <a:off x="3840276" y="3204908"/>
            <a:ext cx="432434" cy="432434"/>
          </a:xfrm>
          <a:custGeom>
            <a:avLst/>
            <a:gdLst/>
            <a:ahLst/>
            <a:cxnLst/>
            <a:rect l="l" t="t" r="r" b="b"/>
            <a:pathLst>
              <a:path w="432435" h="432435">
                <a:moveTo>
                  <a:pt x="216001" y="0"/>
                </a:moveTo>
                <a:lnTo>
                  <a:pt x="166475" y="5704"/>
                </a:lnTo>
                <a:lnTo>
                  <a:pt x="121011" y="21955"/>
                </a:lnTo>
                <a:lnTo>
                  <a:pt x="80904" y="47454"/>
                </a:lnTo>
                <a:lnTo>
                  <a:pt x="47454" y="80904"/>
                </a:lnTo>
                <a:lnTo>
                  <a:pt x="21955" y="121011"/>
                </a:lnTo>
                <a:lnTo>
                  <a:pt x="5704" y="166475"/>
                </a:lnTo>
                <a:lnTo>
                  <a:pt x="0" y="216001"/>
                </a:lnTo>
                <a:lnTo>
                  <a:pt x="5704" y="265527"/>
                </a:lnTo>
                <a:lnTo>
                  <a:pt x="21955" y="310992"/>
                </a:lnTo>
                <a:lnTo>
                  <a:pt x="47454" y="351098"/>
                </a:lnTo>
                <a:lnTo>
                  <a:pt x="80904" y="384549"/>
                </a:lnTo>
                <a:lnTo>
                  <a:pt x="121011" y="410047"/>
                </a:lnTo>
                <a:lnTo>
                  <a:pt x="166475" y="426298"/>
                </a:lnTo>
                <a:lnTo>
                  <a:pt x="216001" y="432003"/>
                </a:lnTo>
                <a:lnTo>
                  <a:pt x="265527" y="426298"/>
                </a:lnTo>
                <a:lnTo>
                  <a:pt x="310992" y="410047"/>
                </a:lnTo>
                <a:lnTo>
                  <a:pt x="351098" y="384549"/>
                </a:lnTo>
                <a:lnTo>
                  <a:pt x="384549" y="351098"/>
                </a:lnTo>
                <a:lnTo>
                  <a:pt x="410047" y="310992"/>
                </a:lnTo>
                <a:lnTo>
                  <a:pt x="426298" y="265527"/>
                </a:lnTo>
                <a:lnTo>
                  <a:pt x="432003" y="216001"/>
                </a:lnTo>
                <a:lnTo>
                  <a:pt x="426298" y="166475"/>
                </a:lnTo>
                <a:lnTo>
                  <a:pt x="410047" y="121011"/>
                </a:lnTo>
                <a:lnTo>
                  <a:pt x="384549" y="80904"/>
                </a:lnTo>
                <a:lnTo>
                  <a:pt x="351098" y="47454"/>
                </a:lnTo>
                <a:lnTo>
                  <a:pt x="310992" y="21955"/>
                </a:lnTo>
                <a:lnTo>
                  <a:pt x="265527" y="5704"/>
                </a:lnTo>
                <a:lnTo>
                  <a:pt x="216001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2"/>
          <p:cNvSpPr/>
          <p:nvPr/>
        </p:nvSpPr>
        <p:spPr>
          <a:xfrm>
            <a:off x="3957254" y="3293135"/>
            <a:ext cx="246039" cy="255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3"/>
          <p:cNvSpPr/>
          <p:nvPr/>
        </p:nvSpPr>
        <p:spPr>
          <a:xfrm>
            <a:off x="1133995" y="3204908"/>
            <a:ext cx="432434" cy="432434"/>
          </a:xfrm>
          <a:custGeom>
            <a:avLst/>
            <a:gdLst/>
            <a:ahLst/>
            <a:cxnLst/>
            <a:rect l="l" t="t" r="r" b="b"/>
            <a:pathLst>
              <a:path w="432434" h="432435">
                <a:moveTo>
                  <a:pt x="216001" y="0"/>
                </a:moveTo>
                <a:lnTo>
                  <a:pt x="166475" y="5704"/>
                </a:lnTo>
                <a:lnTo>
                  <a:pt x="121011" y="21955"/>
                </a:lnTo>
                <a:lnTo>
                  <a:pt x="80904" y="47454"/>
                </a:lnTo>
                <a:lnTo>
                  <a:pt x="47454" y="80904"/>
                </a:lnTo>
                <a:lnTo>
                  <a:pt x="21955" y="121011"/>
                </a:lnTo>
                <a:lnTo>
                  <a:pt x="5704" y="166475"/>
                </a:lnTo>
                <a:lnTo>
                  <a:pt x="0" y="216001"/>
                </a:lnTo>
                <a:lnTo>
                  <a:pt x="5704" y="265527"/>
                </a:lnTo>
                <a:lnTo>
                  <a:pt x="21955" y="310992"/>
                </a:lnTo>
                <a:lnTo>
                  <a:pt x="47454" y="351098"/>
                </a:lnTo>
                <a:lnTo>
                  <a:pt x="80904" y="384549"/>
                </a:lnTo>
                <a:lnTo>
                  <a:pt x="121011" y="410047"/>
                </a:lnTo>
                <a:lnTo>
                  <a:pt x="166475" y="426298"/>
                </a:lnTo>
                <a:lnTo>
                  <a:pt x="216001" y="432003"/>
                </a:lnTo>
                <a:lnTo>
                  <a:pt x="265527" y="426298"/>
                </a:lnTo>
                <a:lnTo>
                  <a:pt x="310992" y="410047"/>
                </a:lnTo>
                <a:lnTo>
                  <a:pt x="351098" y="384549"/>
                </a:lnTo>
                <a:lnTo>
                  <a:pt x="384549" y="351098"/>
                </a:lnTo>
                <a:lnTo>
                  <a:pt x="410047" y="310992"/>
                </a:lnTo>
                <a:lnTo>
                  <a:pt x="426298" y="265527"/>
                </a:lnTo>
                <a:lnTo>
                  <a:pt x="432003" y="216001"/>
                </a:lnTo>
                <a:lnTo>
                  <a:pt x="426298" y="166475"/>
                </a:lnTo>
                <a:lnTo>
                  <a:pt x="410047" y="121011"/>
                </a:lnTo>
                <a:lnTo>
                  <a:pt x="384549" y="80904"/>
                </a:lnTo>
                <a:lnTo>
                  <a:pt x="351098" y="47454"/>
                </a:lnTo>
                <a:lnTo>
                  <a:pt x="310992" y="21955"/>
                </a:lnTo>
                <a:lnTo>
                  <a:pt x="265527" y="5704"/>
                </a:lnTo>
                <a:lnTo>
                  <a:pt x="216001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4"/>
          <p:cNvSpPr/>
          <p:nvPr/>
        </p:nvSpPr>
        <p:spPr>
          <a:xfrm>
            <a:off x="187109" y="4768668"/>
            <a:ext cx="2579446" cy="22661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5"/>
          <p:cNvSpPr/>
          <p:nvPr/>
        </p:nvSpPr>
        <p:spPr>
          <a:xfrm>
            <a:off x="187110" y="4748809"/>
            <a:ext cx="2580005" cy="2287270"/>
          </a:xfrm>
          <a:custGeom>
            <a:avLst/>
            <a:gdLst/>
            <a:ahLst/>
            <a:cxnLst/>
            <a:rect l="l" t="t" r="r" b="b"/>
            <a:pathLst>
              <a:path w="2580005" h="2287270">
                <a:moveTo>
                  <a:pt x="0" y="0"/>
                </a:moveTo>
                <a:lnTo>
                  <a:pt x="0" y="2287054"/>
                </a:lnTo>
                <a:lnTo>
                  <a:pt x="1634007" y="2287054"/>
                </a:lnTo>
                <a:lnTo>
                  <a:pt x="2579446" y="2287054"/>
                </a:lnTo>
                <a:lnTo>
                  <a:pt x="2579446" y="1611287"/>
                </a:lnTo>
                <a:lnTo>
                  <a:pt x="2579446" y="0"/>
                </a:lnTo>
                <a:lnTo>
                  <a:pt x="0" y="0"/>
                </a:lnTo>
                <a:close/>
              </a:path>
            </a:pathLst>
          </a:custGeom>
          <a:ln w="36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7"/>
          <p:cNvSpPr/>
          <p:nvPr/>
        </p:nvSpPr>
        <p:spPr>
          <a:xfrm>
            <a:off x="2766555" y="4748809"/>
            <a:ext cx="2580005" cy="2287270"/>
          </a:xfrm>
          <a:custGeom>
            <a:avLst/>
            <a:gdLst/>
            <a:ahLst/>
            <a:cxnLst/>
            <a:rect l="l" t="t" r="r" b="b"/>
            <a:pathLst>
              <a:path w="2580004" h="2287270">
                <a:moveTo>
                  <a:pt x="0" y="0"/>
                </a:moveTo>
                <a:lnTo>
                  <a:pt x="0" y="2287054"/>
                </a:lnTo>
                <a:lnTo>
                  <a:pt x="1634007" y="2287054"/>
                </a:lnTo>
                <a:lnTo>
                  <a:pt x="2579446" y="2287054"/>
                </a:lnTo>
                <a:lnTo>
                  <a:pt x="2579446" y="1611287"/>
                </a:lnTo>
                <a:lnTo>
                  <a:pt x="2579446" y="0"/>
                </a:lnTo>
                <a:lnTo>
                  <a:pt x="0" y="0"/>
                </a:lnTo>
                <a:close/>
              </a:path>
            </a:pathLst>
          </a:custGeom>
          <a:ln w="36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8"/>
          <p:cNvSpPr/>
          <p:nvPr/>
        </p:nvSpPr>
        <p:spPr>
          <a:xfrm>
            <a:off x="5346001" y="4748809"/>
            <a:ext cx="2579446" cy="22870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19"/>
          <p:cNvSpPr/>
          <p:nvPr/>
        </p:nvSpPr>
        <p:spPr>
          <a:xfrm>
            <a:off x="5346001" y="4748809"/>
            <a:ext cx="2580005" cy="2287270"/>
          </a:xfrm>
          <a:custGeom>
            <a:avLst/>
            <a:gdLst/>
            <a:ahLst/>
            <a:cxnLst/>
            <a:rect l="l" t="t" r="r" b="b"/>
            <a:pathLst>
              <a:path w="2580004" h="2287270">
                <a:moveTo>
                  <a:pt x="0" y="0"/>
                </a:moveTo>
                <a:lnTo>
                  <a:pt x="0" y="2287054"/>
                </a:lnTo>
                <a:lnTo>
                  <a:pt x="1634007" y="2287054"/>
                </a:lnTo>
                <a:lnTo>
                  <a:pt x="2579446" y="2287054"/>
                </a:lnTo>
                <a:lnTo>
                  <a:pt x="2579446" y="1611287"/>
                </a:lnTo>
                <a:lnTo>
                  <a:pt x="2579446" y="0"/>
                </a:lnTo>
                <a:lnTo>
                  <a:pt x="0" y="0"/>
                </a:lnTo>
                <a:close/>
              </a:path>
            </a:pathLst>
          </a:custGeom>
          <a:ln w="36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20"/>
          <p:cNvSpPr/>
          <p:nvPr/>
        </p:nvSpPr>
        <p:spPr>
          <a:xfrm>
            <a:off x="7925448" y="4748809"/>
            <a:ext cx="2579446" cy="22870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21"/>
          <p:cNvSpPr/>
          <p:nvPr/>
        </p:nvSpPr>
        <p:spPr>
          <a:xfrm>
            <a:off x="7925448" y="4748809"/>
            <a:ext cx="2580005" cy="2287270"/>
          </a:xfrm>
          <a:custGeom>
            <a:avLst/>
            <a:gdLst/>
            <a:ahLst/>
            <a:cxnLst/>
            <a:rect l="l" t="t" r="r" b="b"/>
            <a:pathLst>
              <a:path w="2580004" h="2287270">
                <a:moveTo>
                  <a:pt x="0" y="0"/>
                </a:moveTo>
                <a:lnTo>
                  <a:pt x="0" y="2287054"/>
                </a:lnTo>
                <a:lnTo>
                  <a:pt x="1634007" y="2287054"/>
                </a:lnTo>
                <a:lnTo>
                  <a:pt x="2579446" y="2287054"/>
                </a:lnTo>
                <a:lnTo>
                  <a:pt x="2579446" y="1611287"/>
                </a:lnTo>
                <a:lnTo>
                  <a:pt x="2579446" y="0"/>
                </a:lnTo>
                <a:lnTo>
                  <a:pt x="0" y="0"/>
                </a:lnTo>
                <a:close/>
              </a:path>
            </a:pathLst>
          </a:custGeom>
          <a:ln w="36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22"/>
          <p:cNvSpPr txBox="1"/>
          <p:nvPr/>
        </p:nvSpPr>
        <p:spPr>
          <a:xfrm>
            <a:off x="491770" y="3766210"/>
            <a:ext cx="16884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740" algn="ctr">
              <a:lnSpc>
                <a:spcPct val="100000"/>
              </a:lnSpc>
              <a:spcBef>
                <a:spcPts val="100"/>
              </a:spcBef>
            </a:pPr>
            <a:r>
              <a:rPr lang="tr-TR" sz="1200" b="1" spc="-5" dirty="0">
                <a:solidFill>
                  <a:srgbClr val="414042"/>
                </a:solidFill>
                <a:latin typeface="Lucida Sans"/>
                <a:cs typeface="Lucida Sans"/>
              </a:rPr>
              <a:t>SAĞLIK ÜRÜNLERİ VE HİZMETLERİNİN DESTEKLENMESİ</a:t>
            </a:r>
            <a:endParaRPr sz="1200" b="1" spc="-5" dirty="0">
              <a:solidFill>
                <a:srgbClr val="414042"/>
              </a:solidFill>
              <a:latin typeface="Lucida Sans"/>
              <a:cs typeface="Lucida Sans"/>
            </a:endParaRPr>
          </a:p>
        </p:txBody>
      </p:sp>
      <p:sp>
        <p:nvSpPr>
          <p:cNvPr id="67" name="object 23"/>
          <p:cNvSpPr txBox="1"/>
          <p:nvPr/>
        </p:nvSpPr>
        <p:spPr>
          <a:xfrm>
            <a:off x="3019170" y="3753561"/>
            <a:ext cx="2082164" cy="3746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065" marR="5080" indent="-635" algn="ctr">
              <a:lnSpc>
                <a:spcPct val="104200"/>
              </a:lnSpc>
              <a:spcBef>
                <a:spcPts val="40"/>
              </a:spcBef>
            </a:pPr>
            <a:r>
              <a:rPr lang="tr-TR" sz="1200" b="1" spc="-5" dirty="0">
                <a:solidFill>
                  <a:srgbClr val="414042"/>
                </a:solidFill>
                <a:latin typeface="Lucida Sans"/>
                <a:cs typeface="Lucida Sans"/>
              </a:rPr>
              <a:t>İŞLEVSEL TEŞHİSE YÖNELİK YÖNTEM OLARAK TES</a:t>
            </a:r>
            <a:endParaRPr sz="1200" b="1" spc="-5" dirty="0">
              <a:solidFill>
                <a:srgbClr val="414042"/>
              </a:solidFill>
              <a:latin typeface="Lucida Sans"/>
              <a:cs typeface="Lucida Sans"/>
            </a:endParaRPr>
          </a:p>
        </p:txBody>
      </p:sp>
      <p:sp>
        <p:nvSpPr>
          <p:cNvPr id="68" name="object 24"/>
          <p:cNvSpPr txBox="1"/>
          <p:nvPr/>
        </p:nvSpPr>
        <p:spPr>
          <a:xfrm>
            <a:off x="5607113" y="3765384"/>
            <a:ext cx="2065655" cy="580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4200"/>
              </a:lnSpc>
              <a:spcBef>
                <a:spcPts val="40"/>
              </a:spcBef>
            </a:pPr>
            <a:r>
              <a:rPr lang="tr-TR" sz="1200" b="1" spc="-5" dirty="0">
                <a:solidFill>
                  <a:srgbClr val="414042"/>
                </a:solidFill>
                <a:latin typeface="Lucida Sans"/>
                <a:cs typeface="Lucida Sans"/>
              </a:rPr>
              <a:t>TÜM AİLE ÜYELERİNİN SAĞLIK DURUMUNUN TAKİBİ</a:t>
            </a:r>
            <a:endParaRPr sz="1200" b="1" spc="-5" dirty="0">
              <a:solidFill>
                <a:srgbClr val="414042"/>
              </a:solidFill>
              <a:latin typeface="Lucida Sans"/>
              <a:cs typeface="Lucida Sans"/>
            </a:endParaRPr>
          </a:p>
        </p:txBody>
      </p:sp>
      <p:sp>
        <p:nvSpPr>
          <p:cNvPr id="69" name="object 25"/>
          <p:cNvSpPr txBox="1"/>
          <p:nvPr/>
        </p:nvSpPr>
        <p:spPr>
          <a:xfrm>
            <a:off x="8733549" y="3766210"/>
            <a:ext cx="1251585" cy="388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4200"/>
              </a:lnSpc>
              <a:spcBef>
                <a:spcPts val="40"/>
              </a:spcBef>
            </a:pPr>
            <a:r>
              <a:rPr lang="tr-TR" sz="1200" b="1" spc="-5" dirty="0">
                <a:solidFill>
                  <a:srgbClr val="414042"/>
                </a:solidFill>
                <a:latin typeface="Lucida Sans"/>
                <a:cs typeface="Lucida Sans"/>
              </a:rPr>
              <a:t>HALKA AÇIK ETKİNLİKLER</a:t>
            </a:r>
            <a:endParaRPr sz="1200" b="1" spc="-5" dirty="0">
              <a:solidFill>
                <a:srgbClr val="414042"/>
              </a:solidFill>
              <a:latin typeface="Lucida Sans"/>
              <a:cs typeface="Lucida Sans"/>
            </a:endParaRPr>
          </a:p>
        </p:txBody>
      </p:sp>
      <p:sp>
        <p:nvSpPr>
          <p:cNvPr id="70" name="object 35"/>
          <p:cNvSpPr/>
          <p:nvPr/>
        </p:nvSpPr>
        <p:spPr>
          <a:xfrm>
            <a:off x="4320548" y="1793012"/>
            <a:ext cx="2046480" cy="8966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36"/>
          <p:cNvSpPr/>
          <p:nvPr/>
        </p:nvSpPr>
        <p:spPr>
          <a:xfrm>
            <a:off x="5346001" y="2815412"/>
            <a:ext cx="0" cy="226695"/>
          </a:xfrm>
          <a:custGeom>
            <a:avLst/>
            <a:gdLst/>
            <a:ahLst/>
            <a:cxnLst/>
            <a:rect l="l" t="t" r="r" b="b"/>
            <a:pathLst>
              <a:path h="226694">
                <a:moveTo>
                  <a:pt x="0" y="0"/>
                </a:moveTo>
                <a:lnTo>
                  <a:pt x="0" y="226606"/>
                </a:lnTo>
              </a:path>
            </a:pathLst>
          </a:custGeom>
          <a:ln w="12700">
            <a:solidFill>
              <a:srgbClr val="8CC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37"/>
          <p:cNvSpPr/>
          <p:nvPr/>
        </p:nvSpPr>
        <p:spPr>
          <a:xfrm>
            <a:off x="5320601" y="279001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38"/>
          <p:cNvSpPr/>
          <p:nvPr/>
        </p:nvSpPr>
        <p:spPr>
          <a:xfrm>
            <a:off x="1330197" y="3046196"/>
            <a:ext cx="8032115" cy="0"/>
          </a:xfrm>
          <a:custGeom>
            <a:avLst/>
            <a:gdLst/>
            <a:ahLst/>
            <a:cxnLst/>
            <a:rect l="l" t="t" r="r" b="b"/>
            <a:pathLst>
              <a:path w="8032115">
                <a:moveTo>
                  <a:pt x="0" y="0"/>
                </a:moveTo>
                <a:lnTo>
                  <a:pt x="8031962" y="0"/>
                </a:lnTo>
              </a:path>
            </a:pathLst>
          </a:custGeom>
          <a:ln w="12700">
            <a:solidFill>
              <a:srgbClr val="8CC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39"/>
          <p:cNvSpPr/>
          <p:nvPr/>
        </p:nvSpPr>
        <p:spPr>
          <a:xfrm>
            <a:off x="1336497" y="3042005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194208"/>
                </a:moveTo>
                <a:lnTo>
                  <a:pt x="0" y="0"/>
                </a:lnTo>
              </a:path>
            </a:pathLst>
          </a:custGeom>
          <a:ln w="12700">
            <a:solidFill>
              <a:srgbClr val="8CC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40"/>
          <p:cNvSpPr/>
          <p:nvPr/>
        </p:nvSpPr>
        <p:spPr>
          <a:xfrm>
            <a:off x="1311097" y="321081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5"/>
                </a:lnTo>
                <a:lnTo>
                  <a:pt x="7437" y="7437"/>
                </a:lnTo>
                <a:lnTo>
                  <a:pt x="1995" y="15510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41"/>
          <p:cNvSpPr/>
          <p:nvPr/>
        </p:nvSpPr>
        <p:spPr>
          <a:xfrm>
            <a:off x="4056278" y="3042005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194208"/>
                </a:moveTo>
                <a:lnTo>
                  <a:pt x="0" y="0"/>
                </a:lnTo>
              </a:path>
            </a:pathLst>
          </a:custGeom>
          <a:ln w="12700">
            <a:solidFill>
              <a:srgbClr val="8CC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42"/>
          <p:cNvSpPr/>
          <p:nvPr/>
        </p:nvSpPr>
        <p:spPr>
          <a:xfrm>
            <a:off x="4030878" y="321081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5"/>
                </a:lnTo>
                <a:lnTo>
                  <a:pt x="7437" y="7437"/>
                </a:lnTo>
                <a:lnTo>
                  <a:pt x="1995" y="15510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43"/>
          <p:cNvSpPr/>
          <p:nvPr/>
        </p:nvSpPr>
        <p:spPr>
          <a:xfrm>
            <a:off x="6635724" y="3042005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194208"/>
                </a:moveTo>
                <a:lnTo>
                  <a:pt x="0" y="0"/>
                </a:lnTo>
              </a:path>
            </a:pathLst>
          </a:custGeom>
          <a:ln w="12700">
            <a:solidFill>
              <a:srgbClr val="8CC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44"/>
          <p:cNvSpPr/>
          <p:nvPr/>
        </p:nvSpPr>
        <p:spPr>
          <a:xfrm>
            <a:off x="6610324" y="321081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6" y="1995"/>
                </a:lnTo>
                <a:lnTo>
                  <a:pt x="7442" y="7437"/>
                </a:lnTo>
                <a:lnTo>
                  <a:pt x="1997" y="15510"/>
                </a:lnTo>
                <a:lnTo>
                  <a:pt x="0" y="25400"/>
                </a:lnTo>
                <a:lnTo>
                  <a:pt x="1997" y="35283"/>
                </a:lnTo>
                <a:lnTo>
                  <a:pt x="7442" y="43357"/>
                </a:lnTo>
                <a:lnTo>
                  <a:pt x="15516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45"/>
          <p:cNvSpPr/>
          <p:nvPr/>
        </p:nvSpPr>
        <p:spPr>
          <a:xfrm>
            <a:off x="9355505" y="3042005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194208"/>
                </a:moveTo>
                <a:lnTo>
                  <a:pt x="0" y="0"/>
                </a:lnTo>
              </a:path>
            </a:pathLst>
          </a:custGeom>
          <a:ln w="12700">
            <a:solidFill>
              <a:srgbClr val="8CC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46"/>
          <p:cNvSpPr/>
          <p:nvPr/>
        </p:nvSpPr>
        <p:spPr>
          <a:xfrm>
            <a:off x="9330105" y="321081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5"/>
                </a:lnTo>
                <a:lnTo>
                  <a:pt x="7437" y="7437"/>
                </a:lnTo>
                <a:lnTo>
                  <a:pt x="1995" y="15510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47"/>
          <p:cNvSpPr/>
          <p:nvPr/>
        </p:nvSpPr>
        <p:spPr>
          <a:xfrm>
            <a:off x="6419722" y="3204908"/>
            <a:ext cx="432434" cy="432434"/>
          </a:xfrm>
          <a:custGeom>
            <a:avLst/>
            <a:gdLst/>
            <a:ahLst/>
            <a:cxnLst/>
            <a:rect l="l" t="t" r="r" b="b"/>
            <a:pathLst>
              <a:path w="432434" h="432435">
                <a:moveTo>
                  <a:pt x="216001" y="0"/>
                </a:moveTo>
                <a:lnTo>
                  <a:pt x="166475" y="5704"/>
                </a:lnTo>
                <a:lnTo>
                  <a:pt x="121011" y="21955"/>
                </a:lnTo>
                <a:lnTo>
                  <a:pt x="80904" y="47454"/>
                </a:lnTo>
                <a:lnTo>
                  <a:pt x="47454" y="80904"/>
                </a:lnTo>
                <a:lnTo>
                  <a:pt x="21955" y="121011"/>
                </a:lnTo>
                <a:lnTo>
                  <a:pt x="5704" y="166475"/>
                </a:lnTo>
                <a:lnTo>
                  <a:pt x="0" y="216001"/>
                </a:lnTo>
                <a:lnTo>
                  <a:pt x="5704" y="265527"/>
                </a:lnTo>
                <a:lnTo>
                  <a:pt x="21955" y="310992"/>
                </a:lnTo>
                <a:lnTo>
                  <a:pt x="47454" y="351098"/>
                </a:lnTo>
                <a:lnTo>
                  <a:pt x="80904" y="384549"/>
                </a:lnTo>
                <a:lnTo>
                  <a:pt x="121011" y="410047"/>
                </a:lnTo>
                <a:lnTo>
                  <a:pt x="166475" y="426298"/>
                </a:lnTo>
                <a:lnTo>
                  <a:pt x="216001" y="432003"/>
                </a:lnTo>
                <a:lnTo>
                  <a:pt x="265527" y="426298"/>
                </a:lnTo>
                <a:lnTo>
                  <a:pt x="310992" y="410047"/>
                </a:lnTo>
                <a:lnTo>
                  <a:pt x="351098" y="384549"/>
                </a:lnTo>
                <a:lnTo>
                  <a:pt x="384549" y="351098"/>
                </a:lnTo>
                <a:lnTo>
                  <a:pt x="410047" y="310992"/>
                </a:lnTo>
                <a:lnTo>
                  <a:pt x="426298" y="265527"/>
                </a:lnTo>
                <a:lnTo>
                  <a:pt x="432003" y="216001"/>
                </a:lnTo>
                <a:lnTo>
                  <a:pt x="426298" y="166475"/>
                </a:lnTo>
                <a:lnTo>
                  <a:pt x="410047" y="121011"/>
                </a:lnTo>
                <a:lnTo>
                  <a:pt x="384549" y="80904"/>
                </a:lnTo>
                <a:lnTo>
                  <a:pt x="351098" y="47454"/>
                </a:lnTo>
                <a:lnTo>
                  <a:pt x="310992" y="21955"/>
                </a:lnTo>
                <a:lnTo>
                  <a:pt x="265527" y="5704"/>
                </a:lnTo>
                <a:lnTo>
                  <a:pt x="216001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48"/>
          <p:cNvSpPr/>
          <p:nvPr/>
        </p:nvSpPr>
        <p:spPr>
          <a:xfrm>
            <a:off x="6529501" y="3283165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4">
                <a:moveTo>
                  <a:pt x="28460" y="0"/>
                </a:moveTo>
                <a:lnTo>
                  <a:pt x="0" y="28232"/>
                </a:lnTo>
                <a:lnTo>
                  <a:pt x="2194" y="39163"/>
                </a:lnTo>
                <a:lnTo>
                  <a:pt x="8181" y="48104"/>
                </a:lnTo>
                <a:lnTo>
                  <a:pt x="17069" y="54163"/>
                </a:lnTo>
                <a:lnTo>
                  <a:pt x="27965" y="56451"/>
                </a:lnTo>
                <a:lnTo>
                  <a:pt x="28460" y="56451"/>
                </a:lnTo>
                <a:lnTo>
                  <a:pt x="39356" y="54163"/>
                </a:lnTo>
                <a:lnTo>
                  <a:pt x="48244" y="48104"/>
                </a:lnTo>
                <a:lnTo>
                  <a:pt x="54231" y="39163"/>
                </a:lnTo>
                <a:lnTo>
                  <a:pt x="56426" y="28232"/>
                </a:lnTo>
                <a:lnTo>
                  <a:pt x="54231" y="17300"/>
                </a:lnTo>
                <a:lnTo>
                  <a:pt x="48244" y="8359"/>
                </a:lnTo>
                <a:lnTo>
                  <a:pt x="39356" y="2300"/>
                </a:lnTo>
                <a:lnTo>
                  <a:pt x="28460" y="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49"/>
          <p:cNvSpPr/>
          <p:nvPr/>
        </p:nvSpPr>
        <p:spPr>
          <a:xfrm>
            <a:off x="6688264" y="3283178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4">
                <a:moveTo>
                  <a:pt x="28219" y="0"/>
                </a:moveTo>
                <a:lnTo>
                  <a:pt x="17252" y="2225"/>
                </a:lnTo>
                <a:lnTo>
                  <a:pt x="8280" y="8286"/>
                </a:lnTo>
                <a:lnTo>
                  <a:pt x="2223" y="17262"/>
                </a:lnTo>
                <a:lnTo>
                  <a:pt x="0" y="28232"/>
                </a:lnTo>
                <a:lnTo>
                  <a:pt x="2223" y="39201"/>
                </a:lnTo>
                <a:lnTo>
                  <a:pt x="8280" y="48177"/>
                </a:lnTo>
                <a:lnTo>
                  <a:pt x="17252" y="54238"/>
                </a:lnTo>
                <a:lnTo>
                  <a:pt x="28219" y="56464"/>
                </a:lnTo>
                <a:lnTo>
                  <a:pt x="39193" y="54238"/>
                </a:lnTo>
                <a:lnTo>
                  <a:pt x="48169" y="48177"/>
                </a:lnTo>
                <a:lnTo>
                  <a:pt x="54228" y="39201"/>
                </a:lnTo>
                <a:lnTo>
                  <a:pt x="56451" y="28232"/>
                </a:lnTo>
                <a:lnTo>
                  <a:pt x="54228" y="17262"/>
                </a:lnTo>
                <a:lnTo>
                  <a:pt x="48169" y="8286"/>
                </a:lnTo>
                <a:lnTo>
                  <a:pt x="39193" y="2225"/>
                </a:lnTo>
                <a:lnTo>
                  <a:pt x="282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50"/>
          <p:cNvSpPr/>
          <p:nvPr/>
        </p:nvSpPr>
        <p:spPr>
          <a:xfrm>
            <a:off x="6500932" y="3341192"/>
            <a:ext cx="269240" cy="217804"/>
          </a:xfrm>
          <a:custGeom>
            <a:avLst/>
            <a:gdLst/>
            <a:ahLst/>
            <a:cxnLst/>
            <a:rect l="l" t="t" r="r" b="b"/>
            <a:pathLst>
              <a:path w="269240" h="217804">
                <a:moveTo>
                  <a:pt x="242224" y="111810"/>
                </a:moveTo>
                <a:lnTo>
                  <a:pt x="214497" y="111810"/>
                </a:lnTo>
                <a:lnTo>
                  <a:pt x="216338" y="111823"/>
                </a:lnTo>
                <a:lnTo>
                  <a:pt x="216338" y="211645"/>
                </a:lnTo>
                <a:lnTo>
                  <a:pt x="222142" y="217449"/>
                </a:lnTo>
                <a:lnTo>
                  <a:pt x="236455" y="217436"/>
                </a:lnTo>
                <a:lnTo>
                  <a:pt x="242246" y="211645"/>
                </a:lnTo>
                <a:lnTo>
                  <a:pt x="242224" y="111810"/>
                </a:lnTo>
                <a:close/>
              </a:path>
              <a:path w="269240" h="217804">
                <a:moveTo>
                  <a:pt x="85655" y="49339"/>
                </a:moveTo>
                <a:lnTo>
                  <a:pt x="27908" y="49339"/>
                </a:lnTo>
                <a:lnTo>
                  <a:pt x="27908" y="66154"/>
                </a:lnTo>
                <a:lnTo>
                  <a:pt x="23445" y="85826"/>
                </a:lnTo>
                <a:lnTo>
                  <a:pt x="18758" y="107062"/>
                </a:lnTo>
                <a:lnTo>
                  <a:pt x="13978" y="130378"/>
                </a:lnTo>
                <a:lnTo>
                  <a:pt x="11893" y="144246"/>
                </a:lnTo>
                <a:lnTo>
                  <a:pt x="11881" y="148361"/>
                </a:lnTo>
                <a:lnTo>
                  <a:pt x="19679" y="151358"/>
                </a:lnTo>
                <a:lnTo>
                  <a:pt x="30601" y="153136"/>
                </a:lnTo>
                <a:lnTo>
                  <a:pt x="30601" y="211645"/>
                </a:lnTo>
                <a:lnTo>
                  <a:pt x="35287" y="217436"/>
                </a:lnTo>
                <a:lnTo>
                  <a:pt x="49587" y="217436"/>
                </a:lnTo>
                <a:lnTo>
                  <a:pt x="55531" y="211645"/>
                </a:lnTo>
                <a:lnTo>
                  <a:pt x="55391" y="155003"/>
                </a:lnTo>
                <a:lnTo>
                  <a:pt x="82975" y="155003"/>
                </a:lnTo>
                <a:lnTo>
                  <a:pt x="82975" y="153136"/>
                </a:lnTo>
                <a:lnTo>
                  <a:pt x="93897" y="151358"/>
                </a:lnTo>
                <a:lnTo>
                  <a:pt x="101695" y="148361"/>
                </a:lnTo>
                <a:lnTo>
                  <a:pt x="94468" y="105486"/>
                </a:lnTo>
                <a:lnTo>
                  <a:pt x="85655" y="66154"/>
                </a:lnTo>
                <a:lnTo>
                  <a:pt x="85655" y="49339"/>
                </a:lnTo>
                <a:close/>
              </a:path>
              <a:path w="269240" h="217804">
                <a:moveTo>
                  <a:pt x="82975" y="155003"/>
                </a:moveTo>
                <a:lnTo>
                  <a:pt x="57766" y="155003"/>
                </a:lnTo>
                <a:lnTo>
                  <a:pt x="57766" y="211645"/>
                </a:lnTo>
                <a:lnTo>
                  <a:pt x="63570" y="217436"/>
                </a:lnTo>
                <a:lnTo>
                  <a:pt x="77870" y="217436"/>
                </a:lnTo>
                <a:lnTo>
                  <a:pt x="82975" y="211645"/>
                </a:lnTo>
                <a:lnTo>
                  <a:pt x="82975" y="155003"/>
                </a:lnTo>
                <a:close/>
              </a:path>
              <a:path w="269240" h="217804">
                <a:moveTo>
                  <a:pt x="151797" y="121005"/>
                </a:moveTo>
                <a:lnTo>
                  <a:pt x="117024" y="121005"/>
                </a:lnTo>
                <a:lnTo>
                  <a:pt x="117130" y="151358"/>
                </a:lnTo>
                <a:lnTo>
                  <a:pt x="117583" y="153631"/>
                </a:lnTo>
                <a:lnTo>
                  <a:pt x="118148" y="155003"/>
                </a:lnTo>
                <a:lnTo>
                  <a:pt x="118129" y="213944"/>
                </a:lnTo>
                <a:lnTo>
                  <a:pt x="121621" y="217436"/>
                </a:lnTo>
                <a:lnTo>
                  <a:pt x="130232" y="217436"/>
                </a:lnTo>
                <a:lnTo>
                  <a:pt x="133725" y="213944"/>
                </a:lnTo>
                <a:lnTo>
                  <a:pt x="133725" y="163944"/>
                </a:lnTo>
                <a:lnTo>
                  <a:pt x="150677" y="163944"/>
                </a:lnTo>
                <a:lnTo>
                  <a:pt x="150684" y="155003"/>
                </a:lnTo>
                <a:lnTo>
                  <a:pt x="151233" y="153631"/>
                </a:lnTo>
                <a:lnTo>
                  <a:pt x="151700" y="151358"/>
                </a:lnTo>
                <a:lnTo>
                  <a:pt x="151797" y="121005"/>
                </a:lnTo>
                <a:close/>
              </a:path>
              <a:path w="269240" h="217804">
                <a:moveTo>
                  <a:pt x="150677" y="163944"/>
                </a:moveTo>
                <a:lnTo>
                  <a:pt x="135096" y="163944"/>
                </a:lnTo>
                <a:lnTo>
                  <a:pt x="135096" y="213944"/>
                </a:lnTo>
                <a:lnTo>
                  <a:pt x="138589" y="217436"/>
                </a:lnTo>
                <a:lnTo>
                  <a:pt x="147212" y="217436"/>
                </a:lnTo>
                <a:lnTo>
                  <a:pt x="150704" y="213944"/>
                </a:lnTo>
                <a:lnTo>
                  <a:pt x="150677" y="163944"/>
                </a:lnTo>
                <a:close/>
              </a:path>
              <a:path w="269240" h="217804">
                <a:moveTo>
                  <a:pt x="267181" y="52184"/>
                </a:moveTo>
                <a:lnTo>
                  <a:pt x="186645" y="52184"/>
                </a:lnTo>
                <a:lnTo>
                  <a:pt x="186732" y="90703"/>
                </a:lnTo>
                <a:lnTo>
                  <a:pt x="187365" y="93687"/>
                </a:lnTo>
                <a:lnTo>
                  <a:pt x="187459" y="93967"/>
                </a:lnTo>
                <a:lnTo>
                  <a:pt x="188637" y="96545"/>
                </a:lnTo>
                <a:lnTo>
                  <a:pt x="188601" y="211645"/>
                </a:lnTo>
                <a:lnTo>
                  <a:pt x="194392" y="217436"/>
                </a:lnTo>
                <a:lnTo>
                  <a:pt x="208705" y="217436"/>
                </a:lnTo>
                <a:lnTo>
                  <a:pt x="214497" y="211645"/>
                </a:lnTo>
                <a:lnTo>
                  <a:pt x="214497" y="111810"/>
                </a:lnTo>
                <a:lnTo>
                  <a:pt x="242224" y="111810"/>
                </a:lnTo>
                <a:lnTo>
                  <a:pt x="242251" y="96545"/>
                </a:lnTo>
                <a:lnTo>
                  <a:pt x="243618" y="93687"/>
                </a:lnTo>
                <a:lnTo>
                  <a:pt x="244370" y="90703"/>
                </a:lnTo>
                <a:lnTo>
                  <a:pt x="244430" y="52324"/>
                </a:lnTo>
                <a:lnTo>
                  <a:pt x="267236" y="52324"/>
                </a:lnTo>
                <a:lnTo>
                  <a:pt x="267181" y="52184"/>
                </a:lnTo>
                <a:close/>
              </a:path>
              <a:path w="269240" h="217804">
                <a:moveTo>
                  <a:pt x="134829" y="163944"/>
                </a:moveTo>
                <a:lnTo>
                  <a:pt x="133991" y="163944"/>
                </a:lnTo>
                <a:lnTo>
                  <a:pt x="134829" y="163957"/>
                </a:lnTo>
                <a:close/>
              </a:path>
              <a:path w="269240" h="217804">
                <a:moveTo>
                  <a:pt x="108347" y="49339"/>
                </a:moveTo>
                <a:lnTo>
                  <a:pt x="85655" y="49339"/>
                </a:lnTo>
                <a:lnTo>
                  <a:pt x="87420" y="50215"/>
                </a:lnTo>
                <a:lnTo>
                  <a:pt x="89173" y="56832"/>
                </a:lnTo>
                <a:lnTo>
                  <a:pt x="90330" y="62786"/>
                </a:lnTo>
                <a:lnTo>
                  <a:pt x="91156" y="69510"/>
                </a:lnTo>
                <a:lnTo>
                  <a:pt x="91621" y="77067"/>
                </a:lnTo>
                <a:lnTo>
                  <a:pt x="91649" y="89700"/>
                </a:lnTo>
                <a:lnTo>
                  <a:pt x="93923" y="93345"/>
                </a:lnTo>
                <a:lnTo>
                  <a:pt x="97326" y="95250"/>
                </a:lnTo>
                <a:lnTo>
                  <a:pt x="96363" y="104711"/>
                </a:lnTo>
                <a:lnTo>
                  <a:pt x="96380" y="106133"/>
                </a:lnTo>
                <a:lnTo>
                  <a:pt x="98498" y="113233"/>
                </a:lnTo>
                <a:lnTo>
                  <a:pt x="107448" y="120218"/>
                </a:lnTo>
                <a:lnTo>
                  <a:pt x="111487" y="121069"/>
                </a:lnTo>
                <a:lnTo>
                  <a:pt x="115818" y="121069"/>
                </a:lnTo>
                <a:lnTo>
                  <a:pt x="117024" y="121005"/>
                </a:lnTo>
                <a:lnTo>
                  <a:pt x="157636" y="121005"/>
                </a:lnTo>
                <a:lnTo>
                  <a:pt x="161385" y="120218"/>
                </a:lnTo>
                <a:lnTo>
                  <a:pt x="170330" y="113220"/>
                </a:lnTo>
                <a:lnTo>
                  <a:pt x="171068" y="110744"/>
                </a:lnTo>
                <a:lnTo>
                  <a:pt x="115602" y="110744"/>
                </a:lnTo>
                <a:lnTo>
                  <a:pt x="109313" y="106324"/>
                </a:lnTo>
                <a:lnTo>
                  <a:pt x="109193" y="105486"/>
                </a:lnTo>
                <a:lnTo>
                  <a:pt x="108731" y="101015"/>
                </a:lnTo>
                <a:lnTo>
                  <a:pt x="109810" y="93967"/>
                </a:lnTo>
                <a:lnTo>
                  <a:pt x="112096" y="91998"/>
                </a:lnTo>
                <a:lnTo>
                  <a:pt x="113582" y="89090"/>
                </a:lnTo>
                <a:lnTo>
                  <a:pt x="113576" y="85521"/>
                </a:lnTo>
                <a:lnTo>
                  <a:pt x="108347" y="49339"/>
                </a:lnTo>
                <a:close/>
              </a:path>
              <a:path w="269240" h="217804">
                <a:moveTo>
                  <a:pt x="157636" y="121005"/>
                </a:moveTo>
                <a:lnTo>
                  <a:pt x="151797" y="121005"/>
                </a:lnTo>
                <a:lnTo>
                  <a:pt x="153016" y="121069"/>
                </a:lnTo>
                <a:lnTo>
                  <a:pt x="157334" y="121069"/>
                </a:lnTo>
                <a:lnTo>
                  <a:pt x="157636" y="121005"/>
                </a:lnTo>
                <a:close/>
              </a:path>
              <a:path w="269240" h="217804">
                <a:moveTo>
                  <a:pt x="130308" y="101180"/>
                </a:moveTo>
                <a:lnTo>
                  <a:pt x="127654" y="101815"/>
                </a:lnTo>
                <a:lnTo>
                  <a:pt x="125139" y="103035"/>
                </a:lnTo>
                <a:lnTo>
                  <a:pt x="122993" y="104711"/>
                </a:lnTo>
                <a:lnTo>
                  <a:pt x="121075" y="106133"/>
                </a:lnTo>
                <a:lnTo>
                  <a:pt x="115602" y="110744"/>
                </a:lnTo>
                <a:lnTo>
                  <a:pt x="153232" y="110744"/>
                </a:lnTo>
                <a:lnTo>
                  <a:pt x="147745" y="106133"/>
                </a:lnTo>
                <a:lnTo>
                  <a:pt x="146878" y="105486"/>
                </a:lnTo>
                <a:lnTo>
                  <a:pt x="134410" y="105486"/>
                </a:lnTo>
                <a:lnTo>
                  <a:pt x="130308" y="101180"/>
                </a:lnTo>
                <a:close/>
              </a:path>
              <a:path w="269240" h="217804">
                <a:moveTo>
                  <a:pt x="208731" y="0"/>
                </a:moveTo>
                <a:lnTo>
                  <a:pt x="171664" y="32443"/>
                </a:lnTo>
                <a:lnTo>
                  <a:pt x="155480" y="83654"/>
                </a:lnTo>
                <a:lnTo>
                  <a:pt x="154578" y="87718"/>
                </a:lnTo>
                <a:lnTo>
                  <a:pt x="156102" y="91732"/>
                </a:lnTo>
                <a:lnTo>
                  <a:pt x="159061" y="94259"/>
                </a:lnTo>
                <a:lnTo>
                  <a:pt x="160056" y="101015"/>
                </a:lnTo>
                <a:lnTo>
                  <a:pt x="160006" y="101815"/>
                </a:lnTo>
                <a:lnTo>
                  <a:pt x="159518" y="106324"/>
                </a:lnTo>
                <a:lnTo>
                  <a:pt x="153232" y="110744"/>
                </a:lnTo>
                <a:lnTo>
                  <a:pt x="171068" y="110744"/>
                </a:lnTo>
                <a:lnTo>
                  <a:pt x="172442" y="106133"/>
                </a:lnTo>
                <a:lnTo>
                  <a:pt x="172442" y="104711"/>
                </a:lnTo>
                <a:lnTo>
                  <a:pt x="171507" y="95338"/>
                </a:lnTo>
                <a:lnTo>
                  <a:pt x="172236" y="94996"/>
                </a:lnTo>
                <a:lnTo>
                  <a:pt x="179303" y="77889"/>
                </a:lnTo>
                <a:lnTo>
                  <a:pt x="181710" y="68578"/>
                </a:lnTo>
                <a:lnTo>
                  <a:pt x="184143" y="60112"/>
                </a:lnTo>
                <a:lnTo>
                  <a:pt x="186645" y="52184"/>
                </a:lnTo>
                <a:lnTo>
                  <a:pt x="267181" y="52184"/>
                </a:lnTo>
                <a:lnTo>
                  <a:pt x="258288" y="29603"/>
                </a:lnTo>
                <a:lnTo>
                  <a:pt x="244726" y="13247"/>
                </a:lnTo>
                <a:lnTo>
                  <a:pt x="236165" y="7162"/>
                </a:lnTo>
                <a:lnTo>
                  <a:pt x="215551" y="7162"/>
                </a:lnTo>
                <a:lnTo>
                  <a:pt x="208731" y="0"/>
                </a:lnTo>
                <a:close/>
              </a:path>
              <a:path w="269240" h="217804">
                <a:moveTo>
                  <a:pt x="138525" y="101180"/>
                </a:moveTo>
                <a:lnTo>
                  <a:pt x="134410" y="105486"/>
                </a:lnTo>
                <a:lnTo>
                  <a:pt x="146878" y="105486"/>
                </a:lnTo>
                <a:lnTo>
                  <a:pt x="145840" y="104711"/>
                </a:lnTo>
                <a:lnTo>
                  <a:pt x="143681" y="103035"/>
                </a:lnTo>
                <a:lnTo>
                  <a:pt x="141167" y="101815"/>
                </a:lnTo>
                <a:lnTo>
                  <a:pt x="138525" y="101180"/>
                </a:lnTo>
                <a:close/>
              </a:path>
              <a:path w="269240" h="217804">
                <a:moveTo>
                  <a:pt x="49765" y="88"/>
                </a:moveTo>
                <a:lnTo>
                  <a:pt x="39912" y="4527"/>
                </a:lnTo>
                <a:lnTo>
                  <a:pt x="22274" y="18364"/>
                </a:lnTo>
                <a:lnTo>
                  <a:pt x="5929" y="44498"/>
                </a:lnTo>
                <a:lnTo>
                  <a:pt x="0" y="85521"/>
                </a:lnTo>
                <a:lnTo>
                  <a:pt x="32" y="91821"/>
                </a:lnTo>
                <a:lnTo>
                  <a:pt x="4921" y="96634"/>
                </a:lnTo>
                <a:lnTo>
                  <a:pt x="11068" y="96634"/>
                </a:lnTo>
                <a:lnTo>
                  <a:pt x="17113" y="96545"/>
                </a:lnTo>
                <a:lnTo>
                  <a:pt x="21952" y="91579"/>
                </a:lnTo>
                <a:lnTo>
                  <a:pt x="21954" y="77067"/>
                </a:lnTo>
                <a:lnTo>
                  <a:pt x="22420" y="69510"/>
                </a:lnTo>
                <a:lnTo>
                  <a:pt x="23245" y="62786"/>
                </a:lnTo>
                <a:lnTo>
                  <a:pt x="24403" y="56832"/>
                </a:lnTo>
                <a:lnTo>
                  <a:pt x="26156" y="50215"/>
                </a:lnTo>
                <a:lnTo>
                  <a:pt x="27908" y="49339"/>
                </a:lnTo>
                <a:lnTo>
                  <a:pt x="108347" y="49339"/>
                </a:lnTo>
                <a:lnTo>
                  <a:pt x="107647" y="44498"/>
                </a:lnTo>
                <a:lnTo>
                  <a:pt x="91302" y="18364"/>
                </a:lnTo>
                <a:lnTo>
                  <a:pt x="77023" y="7162"/>
                </a:lnTo>
                <a:lnTo>
                  <a:pt x="56788" y="7162"/>
                </a:lnTo>
                <a:lnTo>
                  <a:pt x="49765" y="88"/>
                </a:lnTo>
                <a:close/>
              </a:path>
              <a:path w="269240" h="217804">
                <a:moveTo>
                  <a:pt x="267236" y="52324"/>
                </a:moveTo>
                <a:lnTo>
                  <a:pt x="244430" y="52324"/>
                </a:lnTo>
                <a:lnTo>
                  <a:pt x="247548" y="57927"/>
                </a:lnTo>
                <a:lnTo>
                  <a:pt x="248820" y="62786"/>
                </a:lnTo>
                <a:lnTo>
                  <a:pt x="248824" y="66154"/>
                </a:lnTo>
                <a:lnTo>
                  <a:pt x="248729" y="70629"/>
                </a:lnTo>
                <a:lnTo>
                  <a:pt x="246857" y="88353"/>
                </a:lnTo>
                <a:lnTo>
                  <a:pt x="246791" y="89700"/>
                </a:lnTo>
                <a:lnTo>
                  <a:pt x="251123" y="94996"/>
                </a:lnTo>
                <a:lnTo>
                  <a:pt x="257524" y="95631"/>
                </a:lnTo>
                <a:lnTo>
                  <a:pt x="257892" y="95643"/>
                </a:lnTo>
                <a:lnTo>
                  <a:pt x="263838" y="95631"/>
                </a:lnTo>
                <a:lnTo>
                  <a:pt x="268586" y="91440"/>
                </a:lnTo>
                <a:lnTo>
                  <a:pt x="269141" y="85826"/>
                </a:lnTo>
                <a:lnTo>
                  <a:pt x="267671" y="53427"/>
                </a:lnTo>
                <a:lnTo>
                  <a:pt x="267236" y="52324"/>
                </a:lnTo>
                <a:close/>
              </a:path>
              <a:path w="269240" h="217804">
                <a:moveTo>
                  <a:pt x="63811" y="88"/>
                </a:moveTo>
                <a:lnTo>
                  <a:pt x="56788" y="7162"/>
                </a:lnTo>
                <a:lnTo>
                  <a:pt x="77023" y="7162"/>
                </a:lnTo>
                <a:lnTo>
                  <a:pt x="73664" y="4527"/>
                </a:lnTo>
                <a:lnTo>
                  <a:pt x="63811" y="88"/>
                </a:lnTo>
                <a:close/>
              </a:path>
              <a:path w="269240" h="217804">
                <a:moveTo>
                  <a:pt x="222586" y="76"/>
                </a:moveTo>
                <a:lnTo>
                  <a:pt x="215551" y="7162"/>
                </a:lnTo>
                <a:lnTo>
                  <a:pt x="236165" y="7162"/>
                </a:lnTo>
                <a:lnTo>
                  <a:pt x="230714" y="3289"/>
                </a:lnTo>
                <a:lnTo>
                  <a:pt x="228149" y="1854"/>
                </a:lnTo>
                <a:lnTo>
                  <a:pt x="225393" y="762"/>
                </a:lnTo>
                <a:lnTo>
                  <a:pt x="222586" y="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51"/>
          <p:cNvSpPr/>
          <p:nvPr/>
        </p:nvSpPr>
        <p:spPr>
          <a:xfrm>
            <a:off x="6618338" y="3407435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373" y="0"/>
                </a:moveTo>
                <a:lnTo>
                  <a:pt x="16446" y="12"/>
                </a:lnTo>
                <a:lnTo>
                  <a:pt x="7315" y="304"/>
                </a:lnTo>
                <a:lnTo>
                  <a:pt x="12" y="7759"/>
                </a:lnTo>
                <a:lnTo>
                  <a:pt x="0" y="26187"/>
                </a:lnTo>
                <a:lnTo>
                  <a:pt x="7315" y="33680"/>
                </a:lnTo>
                <a:lnTo>
                  <a:pt x="16814" y="33985"/>
                </a:lnTo>
                <a:lnTo>
                  <a:pt x="26695" y="33680"/>
                </a:lnTo>
                <a:lnTo>
                  <a:pt x="34010" y="26187"/>
                </a:lnTo>
                <a:lnTo>
                  <a:pt x="34010" y="7759"/>
                </a:lnTo>
                <a:lnTo>
                  <a:pt x="26695" y="304"/>
                </a:lnTo>
                <a:lnTo>
                  <a:pt x="173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52"/>
          <p:cNvSpPr/>
          <p:nvPr/>
        </p:nvSpPr>
        <p:spPr>
          <a:xfrm>
            <a:off x="9139504" y="3204908"/>
            <a:ext cx="432434" cy="432434"/>
          </a:xfrm>
          <a:custGeom>
            <a:avLst/>
            <a:gdLst/>
            <a:ahLst/>
            <a:cxnLst/>
            <a:rect l="l" t="t" r="r" b="b"/>
            <a:pathLst>
              <a:path w="432434" h="432435">
                <a:moveTo>
                  <a:pt x="216001" y="0"/>
                </a:moveTo>
                <a:lnTo>
                  <a:pt x="166475" y="5704"/>
                </a:lnTo>
                <a:lnTo>
                  <a:pt x="121011" y="21955"/>
                </a:lnTo>
                <a:lnTo>
                  <a:pt x="80904" y="47454"/>
                </a:lnTo>
                <a:lnTo>
                  <a:pt x="47454" y="80904"/>
                </a:lnTo>
                <a:lnTo>
                  <a:pt x="21955" y="121011"/>
                </a:lnTo>
                <a:lnTo>
                  <a:pt x="5704" y="166475"/>
                </a:lnTo>
                <a:lnTo>
                  <a:pt x="0" y="216001"/>
                </a:lnTo>
                <a:lnTo>
                  <a:pt x="5704" y="265527"/>
                </a:lnTo>
                <a:lnTo>
                  <a:pt x="21955" y="310992"/>
                </a:lnTo>
                <a:lnTo>
                  <a:pt x="47454" y="351098"/>
                </a:lnTo>
                <a:lnTo>
                  <a:pt x="80904" y="384549"/>
                </a:lnTo>
                <a:lnTo>
                  <a:pt x="121011" y="410047"/>
                </a:lnTo>
                <a:lnTo>
                  <a:pt x="166475" y="426298"/>
                </a:lnTo>
                <a:lnTo>
                  <a:pt x="216001" y="432003"/>
                </a:lnTo>
                <a:lnTo>
                  <a:pt x="265527" y="426298"/>
                </a:lnTo>
                <a:lnTo>
                  <a:pt x="310992" y="410047"/>
                </a:lnTo>
                <a:lnTo>
                  <a:pt x="351098" y="384549"/>
                </a:lnTo>
                <a:lnTo>
                  <a:pt x="384549" y="351098"/>
                </a:lnTo>
                <a:lnTo>
                  <a:pt x="410047" y="310992"/>
                </a:lnTo>
                <a:lnTo>
                  <a:pt x="426298" y="265527"/>
                </a:lnTo>
                <a:lnTo>
                  <a:pt x="432003" y="216001"/>
                </a:lnTo>
                <a:lnTo>
                  <a:pt x="426298" y="166475"/>
                </a:lnTo>
                <a:lnTo>
                  <a:pt x="410047" y="121011"/>
                </a:lnTo>
                <a:lnTo>
                  <a:pt x="384549" y="80904"/>
                </a:lnTo>
                <a:lnTo>
                  <a:pt x="351098" y="47454"/>
                </a:lnTo>
                <a:lnTo>
                  <a:pt x="310992" y="21955"/>
                </a:lnTo>
                <a:lnTo>
                  <a:pt x="265527" y="5704"/>
                </a:lnTo>
                <a:lnTo>
                  <a:pt x="216001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53"/>
          <p:cNvSpPr/>
          <p:nvPr/>
        </p:nvSpPr>
        <p:spPr>
          <a:xfrm>
            <a:off x="9242577" y="3298177"/>
            <a:ext cx="225856" cy="2893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54"/>
          <p:cNvSpPr/>
          <p:nvPr/>
        </p:nvSpPr>
        <p:spPr>
          <a:xfrm>
            <a:off x="9290431" y="3333851"/>
            <a:ext cx="133985" cy="257175"/>
          </a:xfrm>
          <a:custGeom>
            <a:avLst/>
            <a:gdLst/>
            <a:ahLst/>
            <a:cxnLst/>
            <a:rect l="l" t="t" r="r" b="b"/>
            <a:pathLst>
              <a:path w="133984" h="257175">
                <a:moveTo>
                  <a:pt x="74498" y="250266"/>
                </a:moveTo>
                <a:lnTo>
                  <a:pt x="67056" y="250266"/>
                </a:lnTo>
                <a:lnTo>
                  <a:pt x="70916" y="254431"/>
                </a:lnTo>
                <a:lnTo>
                  <a:pt x="76441" y="257035"/>
                </a:lnTo>
                <a:lnTo>
                  <a:pt x="82612" y="257022"/>
                </a:lnTo>
                <a:lnTo>
                  <a:pt x="90805" y="255357"/>
                </a:lnTo>
                <a:lnTo>
                  <a:pt x="97527" y="250818"/>
                </a:lnTo>
                <a:lnTo>
                  <a:pt x="97857" y="250329"/>
                </a:lnTo>
                <a:lnTo>
                  <a:pt x="74561" y="250329"/>
                </a:lnTo>
                <a:close/>
              </a:path>
              <a:path w="133984" h="257175">
                <a:moveTo>
                  <a:pt x="37159" y="116966"/>
                </a:moveTo>
                <a:lnTo>
                  <a:pt x="30454" y="116966"/>
                </a:lnTo>
                <a:lnTo>
                  <a:pt x="30378" y="235851"/>
                </a:lnTo>
                <a:lnTo>
                  <a:pt x="32046" y="244090"/>
                </a:lnTo>
                <a:lnTo>
                  <a:pt x="36596" y="250824"/>
                </a:lnTo>
                <a:lnTo>
                  <a:pt x="43317" y="255357"/>
                </a:lnTo>
                <a:lnTo>
                  <a:pt x="51549" y="257022"/>
                </a:lnTo>
                <a:lnTo>
                  <a:pt x="57670" y="257022"/>
                </a:lnTo>
                <a:lnTo>
                  <a:pt x="63182" y="254431"/>
                </a:lnTo>
                <a:lnTo>
                  <a:pt x="66996" y="250329"/>
                </a:lnTo>
                <a:lnTo>
                  <a:pt x="43561" y="250329"/>
                </a:lnTo>
                <a:lnTo>
                  <a:pt x="37084" y="243840"/>
                </a:lnTo>
                <a:lnTo>
                  <a:pt x="37159" y="116966"/>
                </a:lnTo>
                <a:close/>
              </a:path>
              <a:path w="133984" h="257175">
                <a:moveTo>
                  <a:pt x="68072" y="132283"/>
                </a:moveTo>
                <a:lnTo>
                  <a:pt x="66027" y="132283"/>
                </a:lnTo>
                <a:lnTo>
                  <a:pt x="66027" y="243840"/>
                </a:lnTo>
                <a:lnTo>
                  <a:pt x="59537" y="250329"/>
                </a:lnTo>
                <a:lnTo>
                  <a:pt x="66996" y="250329"/>
                </a:lnTo>
                <a:lnTo>
                  <a:pt x="74498" y="250266"/>
                </a:lnTo>
                <a:lnTo>
                  <a:pt x="68072" y="243840"/>
                </a:lnTo>
                <a:lnTo>
                  <a:pt x="68072" y="132283"/>
                </a:lnTo>
                <a:close/>
              </a:path>
              <a:path w="133984" h="257175">
                <a:moveTo>
                  <a:pt x="99466" y="65785"/>
                </a:moveTo>
                <a:lnTo>
                  <a:pt x="99466" y="108419"/>
                </a:lnTo>
                <a:lnTo>
                  <a:pt x="98552" y="112026"/>
                </a:lnTo>
                <a:lnTo>
                  <a:pt x="97002" y="115290"/>
                </a:lnTo>
                <a:lnTo>
                  <a:pt x="97028" y="243840"/>
                </a:lnTo>
                <a:lnTo>
                  <a:pt x="90551" y="250329"/>
                </a:lnTo>
                <a:lnTo>
                  <a:pt x="97857" y="250329"/>
                </a:lnTo>
                <a:lnTo>
                  <a:pt x="102066" y="244090"/>
                </a:lnTo>
                <a:lnTo>
                  <a:pt x="103733" y="235851"/>
                </a:lnTo>
                <a:lnTo>
                  <a:pt x="103708" y="117271"/>
                </a:lnTo>
                <a:lnTo>
                  <a:pt x="125646" y="117271"/>
                </a:lnTo>
                <a:lnTo>
                  <a:pt x="127641" y="116038"/>
                </a:lnTo>
                <a:lnTo>
                  <a:pt x="129042" y="114211"/>
                </a:lnTo>
                <a:lnTo>
                  <a:pt x="114096" y="114198"/>
                </a:lnTo>
                <a:lnTo>
                  <a:pt x="106959" y="113474"/>
                </a:lnTo>
                <a:lnTo>
                  <a:pt x="102044" y="107480"/>
                </a:lnTo>
                <a:lnTo>
                  <a:pt x="102717" y="100749"/>
                </a:lnTo>
                <a:lnTo>
                  <a:pt x="103415" y="84827"/>
                </a:lnTo>
                <a:lnTo>
                  <a:pt x="102163" y="73971"/>
                </a:lnTo>
                <a:lnTo>
                  <a:pt x="100376" y="67762"/>
                </a:lnTo>
                <a:lnTo>
                  <a:pt x="99466" y="65785"/>
                </a:lnTo>
                <a:close/>
              </a:path>
              <a:path w="133984" h="257175">
                <a:moveTo>
                  <a:pt x="40474" y="7188"/>
                </a:moveTo>
                <a:lnTo>
                  <a:pt x="6967" y="48966"/>
                </a:lnTo>
                <a:lnTo>
                  <a:pt x="0" y="103873"/>
                </a:lnTo>
                <a:lnTo>
                  <a:pt x="1983" y="110635"/>
                </a:lnTo>
                <a:lnTo>
                  <a:pt x="6126" y="116038"/>
                </a:lnTo>
                <a:lnTo>
                  <a:pt x="11913" y="119619"/>
                </a:lnTo>
                <a:lnTo>
                  <a:pt x="18834" y="120916"/>
                </a:lnTo>
                <a:lnTo>
                  <a:pt x="20078" y="120891"/>
                </a:lnTo>
                <a:lnTo>
                  <a:pt x="24320" y="120472"/>
                </a:lnTo>
                <a:lnTo>
                  <a:pt x="27673" y="119125"/>
                </a:lnTo>
                <a:lnTo>
                  <a:pt x="30454" y="116966"/>
                </a:lnTo>
                <a:lnTo>
                  <a:pt x="37159" y="116966"/>
                </a:lnTo>
                <a:lnTo>
                  <a:pt x="37148" y="115290"/>
                </a:lnTo>
                <a:lnTo>
                  <a:pt x="36654" y="114211"/>
                </a:lnTo>
                <a:lnTo>
                  <a:pt x="12609" y="114198"/>
                </a:lnTo>
                <a:lnTo>
                  <a:pt x="7302" y="109512"/>
                </a:lnTo>
                <a:lnTo>
                  <a:pt x="6735" y="103873"/>
                </a:lnTo>
                <a:lnTo>
                  <a:pt x="6821" y="84827"/>
                </a:lnTo>
                <a:lnTo>
                  <a:pt x="6901" y="75234"/>
                </a:lnTo>
                <a:lnTo>
                  <a:pt x="12655" y="52765"/>
                </a:lnTo>
                <a:lnTo>
                  <a:pt x="22190" y="35291"/>
                </a:lnTo>
                <a:lnTo>
                  <a:pt x="33769" y="22313"/>
                </a:lnTo>
                <a:lnTo>
                  <a:pt x="34247" y="22313"/>
                </a:lnTo>
                <a:lnTo>
                  <a:pt x="36880" y="19519"/>
                </a:lnTo>
                <a:lnTo>
                  <a:pt x="40843" y="16471"/>
                </a:lnTo>
                <a:lnTo>
                  <a:pt x="46685" y="12877"/>
                </a:lnTo>
                <a:lnTo>
                  <a:pt x="54399" y="8864"/>
                </a:lnTo>
                <a:lnTo>
                  <a:pt x="40474" y="8864"/>
                </a:lnTo>
                <a:lnTo>
                  <a:pt x="40474" y="7188"/>
                </a:lnTo>
                <a:close/>
              </a:path>
              <a:path w="133984" h="257175">
                <a:moveTo>
                  <a:pt x="125646" y="117271"/>
                </a:moveTo>
                <a:lnTo>
                  <a:pt x="103708" y="117271"/>
                </a:lnTo>
                <a:lnTo>
                  <a:pt x="106400" y="119252"/>
                </a:lnTo>
                <a:lnTo>
                  <a:pt x="109601" y="120484"/>
                </a:lnTo>
                <a:lnTo>
                  <a:pt x="113677" y="120891"/>
                </a:lnTo>
                <a:lnTo>
                  <a:pt x="114300" y="120916"/>
                </a:lnTo>
                <a:lnTo>
                  <a:pt x="114922" y="120916"/>
                </a:lnTo>
                <a:lnTo>
                  <a:pt x="121849" y="119619"/>
                </a:lnTo>
                <a:lnTo>
                  <a:pt x="125646" y="117271"/>
                </a:lnTo>
                <a:close/>
              </a:path>
              <a:path w="133984" h="257175">
                <a:moveTo>
                  <a:pt x="34899" y="65633"/>
                </a:moveTo>
                <a:lnTo>
                  <a:pt x="34493" y="65925"/>
                </a:lnTo>
                <a:lnTo>
                  <a:pt x="33769" y="66624"/>
                </a:lnTo>
                <a:lnTo>
                  <a:pt x="33704" y="67033"/>
                </a:lnTo>
                <a:lnTo>
                  <a:pt x="32421" y="70641"/>
                </a:lnTo>
                <a:lnTo>
                  <a:pt x="31003" y="77400"/>
                </a:lnTo>
                <a:lnTo>
                  <a:pt x="30286" y="87358"/>
                </a:lnTo>
                <a:lnTo>
                  <a:pt x="31038" y="100749"/>
                </a:lnTo>
                <a:lnTo>
                  <a:pt x="31724" y="107480"/>
                </a:lnTo>
                <a:lnTo>
                  <a:pt x="26809" y="113474"/>
                </a:lnTo>
                <a:lnTo>
                  <a:pt x="19659" y="114198"/>
                </a:lnTo>
                <a:lnTo>
                  <a:pt x="19253" y="114211"/>
                </a:lnTo>
                <a:lnTo>
                  <a:pt x="36654" y="114211"/>
                </a:lnTo>
                <a:lnTo>
                  <a:pt x="35725" y="112179"/>
                </a:lnTo>
                <a:lnTo>
                  <a:pt x="34939" y="108419"/>
                </a:lnTo>
                <a:lnTo>
                  <a:pt x="34899" y="65633"/>
                </a:lnTo>
                <a:close/>
              </a:path>
              <a:path w="133984" h="257175">
                <a:moveTo>
                  <a:pt x="90683" y="7416"/>
                </a:moveTo>
                <a:lnTo>
                  <a:pt x="75057" y="7416"/>
                </a:lnTo>
                <a:lnTo>
                  <a:pt x="78193" y="8178"/>
                </a:lnTo>
                <a:lnTo>
                  <a:pt x="81267" y="9397"/>
                </a:lnTo>
                <a:lnTo>
                  <a:pt x="114952" y="40411"/>
                </a:lnTo>
                <a:lnTo>
                  <a:pt x="126976" y="100749"/>
                </a:lnTo>
                <a:lnTo>
                  <a:pt x="127021" y="103873"/>
                </a:lnTo>
                <a:lnTo>
                  <a:pt x="126453" y="109512"/>
                </a:lnTo>
                <a:lnTo>
                  <a:pt x="121145" y="114211"/>
                </a:lnTo>
                <a:lnTo>
                  <a:pt x="129052" y="114198"/>
                </a:lnTo>
                <a:lnTo>
                  <a:pt x="131785" y="110635"/>
                </a:lnTo>
                <a:lnTo>
                  <a:pt x="133769" y="103873"/>
                </a:lnTo>
                <a:lnTo>
                  <a:pt x="131433" y="63218"/>
                </a:lnTo>
                <a:lnTo>
                  <a:pt x="118948" y="34274"/>
                </a:lnTo>
                <a:lnTo>
                  <a:pt x="102272" y="15440"/>
                </a:lnTo>
                <a:lnTo>
                  <a:pt x="90683" y="7416"/>
                </a:lnTo>
                <a:close/>
              </a:path>
              <a:path w="133984" h="257175">
                <a:moveTo>
                  <a:pt x="34247" y="22313"/>
                </a:moveTo>
                <a:lnTo>
                  <a:pt x="33769" y="22313"/>
                </a:lnTo>
                <a:lnTo>
                  <a:pt x="33769" y="22821"/>
                </a:lnTo>
                <a:lnTo>
                  <a:pt x="34247" y="22313"/>
                </a:lnTo>
                <a:close/>
              </a:path>
              <a:path w="133984" h="257175">
                <a:moveTo>
                  <a:pt x="90554" y="7327"/>
                </a:moveTo>
                <a:lnTo>
                  <a:pt x="59575" y="7327"/>
                </a:lnTo>
                <a:lnTo>
                  <a:pt x="67195" y="15328"/>
                </a:lnTo>
                <a:lnTo>
                  <a:pt x="75057" y="7416"/>
                </a:lnTo>
                <a:lnTo>
                  <a:pt x="90683" y="7416"/>
                </a:lnTo>
                <a:lnTo>
                  <a:pt x="90554" y="7327"/>
                </a:lnTo>
                <a:close/>
              </a:path>
              <a:path w="133984" h="257175">
                <a:moveTo>
                  <a:pt x="61976" y="126"/>
                </a:moveTo>
                <a:lnTo>
                  <a:pt x="57937" y="825"/>
                </a:lnTo>
                <a:lnTo>
                  <a:pt x="52666" y="2070"/>
                </a:lnTo>
                <a:lnTo>
                  <a:pt x="42907" y="7327"/>
                </a:lnTo>
                <a:lnTo>
                  <a:pt x="40474" y="8864"/>
                </a:lnTo>
                <a:lnTo>
                  <a:pt x="54399" y="8864"/>
                </a:lnTo>
                <a:lnTo>
                  <a:pt x="55473" y="8305"/>
                </a:lnTo>
                <a:lnTo>
                  <a:pt x="59537" y="7327"/>
                </a:lnTo>
                <a:lnTo>
                  <a:pt x="90554" y="7327"/>
                </a:lnTo>
                <a:lnTo>
                  <a:pt x="88225" y="5714"/>
                </a:lnTo>
                <a:lnTo>
                  <a:pt x="67297" y="5714"/>
                </a:lnTo>
                <a:lnTo>
                  <a:pt x="61976" y="126"/>
                </a:lnTo>
                <a:close/>
              </a:path>
              <a:path w="133984" h="257175">
                <a:moveTo>
                  <a:pt x="72974" y="0"/>
                </a:moveTo>
                <a:lnTo>
                  <a:pt x="67297" y="5714"/>
                </a:lnTo>
                <a:lnTo>
                  <a:pt x="88225" y="5714"/>
                </a:lnTo>
                <a:lnTo>
                  <a:pt x="87363" y="5118"/>
                </a:lnTo>
                <a:lnTo>
                  <a:pt x="84010" y="3251"/>
                </a:lnTo>
                <a:lnTo>
                  <a:pt x="80391" y="1816"/>
                </a:lnTo>
                <a:lnTo>
                  <a:pt x="72974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55"/>
          <p:cNvSpPr/>
          <p:nvPr/>
        </p:nvSpPr>
        <p:spPr>
          <a:xfrm>
            <a:off x="9328442" y="3276333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546" y="0"/>
                </a:moveTo>
                <a:lnTo>
                  <a:pt x="19288" y="2486"/>
                </a:lnTo>
                <a:lnTo>
                  <a:pt x="9258" y="9258"/>
                </a:lnTo>
                <a:lnTo>
                  <a:pt x="2486" y="19288"/>
                </a:lnTo>
                <a:lnTo>
                  <a:pt x="0" y="31546"/>
                </a:lnTo>
                <a:lnTo>
                  <a:pt x="2486" y="43805"/>
                </a:lnTo>
                <a:lnTo>
                  <a:pt x="9258" y="53835"/>
                </a:lnTo>
                <a:lnTo>
                  <a:pt x="19288" y="60607"/>
                </a:lnTo>
                <a:lnTo>
                  <a:pt x="31546" y="63093"/>
                </a:lnTo>
                <a:lnTo>
                  <a:pt x="43805" y="60607"/>
                </a:lnTo>
                <a:lnTo>
                  <a:pt x="53835" y="53835"/>
                </a:lnTo>
                <a:lnTo>
                  <a:pt x="60607" y="43805"/>
                </a:lnTo>
                <a:lnTo>
                  <a:pt x="63093" y="31546"/>
                </a:lnTo>
                <a:lnTo>
                  <a:pt x="60607" y="19288"/>
                </a:lnTo>
                <a:lnTo>
                  <a:pt x="53835" y="9258"/>
                </a:lnTo>
                <a:lnTo>
                  <a:pt x="43805" y="2486"/>
                </a:lnTo>
                <a:lnTo>
                  <a:pt x="315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56"/>
          <p:cNvSpPr/>
          <p:nvPr/>
        </p:nvSpPr>
        <p:spPr>
          <a:xfrm>
            <a:off x="1175518" y="3288610"/>
            <a:ext cx="303516" cy="27068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16"/>
          <p:cNvSpPr/>
          <p:nvPr/>
        </p:nvSpPr>
        <p:spPr>
          <a:xfrm>
            <a:off x="2791955" y="4748809"/>
            <a:ext cx="2528646" cy="224474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46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89579" y="443306"/>
            <a:ext cx="159067" cy="225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75457" y="439724"/>
            <a:ext cx="192189" cy="232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24192" y="56749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6250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11067" y="556069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5">
                <a:moveTo>
                  <a:pt x="0" y="0"/>
                </a:moveTo>
                <a:lnTo>
                  <a:pt x="119824" y="0"/>
                </a:lnTo>
              </a:path>
            </a:pathLst>
          </a:custGeom>
          <a:ln w="2285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11067" y="467169"/>
            <a:ext cx="26670" cy="77470"/>
          </a:xfrm>
          <a:custGeom>
            <a:avLst/>
            <a:gdLst/>
            <a:ahLst/>
            <a:cxnLst/>
            <a:rect l="l" t="t" r="r" b="b"/>
            <a:pathLst>
              <a:path w="26670" h="77470">
                <a:moveTo>
                  <a:pt x="0" y="77469"/>
                </a:moveTo>
                <a:lnTo>
                  <a:pt x="26250" y="77469"/>
                </a:lnTo>
                <a:lnTo>
                  <a:pt x="26250" y="0"/>
                </a:lnTo>
                <a:lnTo>
                  <a:pt x="0" y="0"/>
                </a:lnTo>
                <a:lnTo>
                  <a:pt x="0" y="77469"/>
                </a:lnTo>
                <a:close/>
              </a:path>
            </a:pathLst>
          </a:custGeom>
          <a:solidFill>
            <a:srgbClr val="81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11067" y="455104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412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53929" y="440042"/>
            <a:ext cx="142074" cy="232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86276" y="443293"/>
            <a:ext cx="125895" cy="225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86289" y="353663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7AC1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86289" y="758755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EF38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5"/>
          <p:cNvSpPr/>
          <p:nvPr/>
        </p:nvSpPr>
        <p:spPr>
          <a:xfrm>
            <a:off x="6011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10" h="216534">
                <a:moveTo>
                  <a:pt x="0" y="216001"/>
                </a:moveTo>
                <a:lnTo>
                  <a:pt x="2149856" y="216001"/>
                </a:lnTo>
                <a:lnTo>
                  <a:pt x="2149856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6"/>
          <p:cNvSpPr/>
          <p:nvPr/>
        </p:nvSpPr>
        <p:spPr>
          <a:xfrm>
            <a:off x="4286622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67" y="216001"/>
                </a:lnTo>
                <a:lnTo>
                  <a:pt x="213076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FCB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7"/>
          <p:cNvSpPr/>
          <p:nvPr/>
        </p:nvSpPr>
        <p:spPr>
          <a:xfrm>
            <a:off x="2155841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80" y="216001"/>
                </a:lnTo>
                <a:lnTo>
                  <a:pt x="2130780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89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8"/>
          <p:cNvSpPr/>
          <p:nvPr/>
        </p:nvSpPr>
        <p:spPr>
          <a:xfrm>
            <a:off x="6417390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59" h="216534">
                <a:moveTo>
                  <a:pt x="0" y="216001"/>
                </a:moveTo>
                <a:lnTo>
                  <a:pt x="2130793" y="216001"/>
                </a:lnTo>
                <a:lnTo>
                  <a:pt x="2130793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B7D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9"/>
          <p:cNvSpPr/>
          <p:nvPr/>
        </p:nvSpPr>
        <p:spPr>
          <a:xfrm>
            <a:off x="8548183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09" h="216534">
                <a:moveTo>
                  <a:pt x="0" y="216001"/>
                </a:moveTo>
                <a:lnTo>
                  <a:pt x="2149817" y="216001"/>
                </a:lnTo>
                <a:lnTo>
                  <a:pt x="214981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92C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/>
          <p:cNvSpPr txBox="1">
            <a:spLocks noGrp="1"/>
          </p:cNvSpPr>
          <p:nvPr>
            <p:ph type="title"/>
          </p:nvPr>
        </p:nvSpPr>
        <p:spPr>
          <a:xfrm>
            <a:off x="2337054" y="903083"/>
            <a:ext cx="5676646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dirty="0"/>
              <a:t>GELİŞİME İLİŞKİN GENEL GÖRÜNÜM</a:t>
            </a:r>
            <a:endParaRPr dirty="0"/>
          </a:p>
        </p:txBody>
      </p:sp>
      <p:sp>
        <p:nvSpPr>
          <p:cNvPr id="18" name="object 6"/>
          <p:cNvSpPr/>
          <p:nvPr/>
        </p:nvSpPr>
        <p:spPr>
          <a:xfrm>
            <a:off x="5266817" y="1792921"/>
            <a:ext cx="4154804" cy="2697480"/>
          </a:xfrm>
          <a:custGeom>
            <a:avLst/>
            <a:gdLst/>
            <a:ahLst/>
            <a:cxnLst/>
            <a:rect l="l" t="t" r="r" b="b"/>
            <a:pathLst>
              <a:path w="4154804" h="2697479">
                <a:moveTo>
                  <a:pt x="3996753" y="0"/>
                </a:moveTo>
                <a:lnTo>
                  <a:pt x="0" y="0"/>
                </a:lnTo>
                <a:lnTo>
                  <a:pt x="0" y="2696946"/>
                </a:lnTo>
                <a:lnTo>
                  <a:pt x="4154487" y="2696946"/>
                </a:lnTo>
                <a:lnTo>
                  <a:pt x="4154487" y="157733"/>
                </a:lnTo>
                <a:lnTo>
                  <a:pt x="4152022" y="66544"/>
                </a:lnTo>
                <a:lnTo>
                  <a:pt x="4134770" y="19716"/>
                </a:lnTo>
                <a:lnTo>
                  <a:pt x="4087943" y="2464"/>
                </a:lnTo>
                <a:lnTo>
                  <a:pt x="399675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"/>
          <p:cNvSpPr/>
          <p:nvPr/>
        </p:nvSpPr>
        <p:spPr>
          <a:xfrm>
            <a:off x="5268684" y="4472596"/>
            <a:ext cx="4154804" cy="2682240"/>
          </a:xfrm>
          <a:custGeom>
            <a:avLst/>
            <a:gdLst/>
            <a:ahLst/>
            <a:cxnLst/>
            <a:rect l="l" t="t" r="r" b="b"/>
            <a:pathLst>
              <a:path w="4154804" h="2682240">
                <a:moveTo>
                  <a:pt x="4154487" y="0"/>
                </a:moveTo>
                <a:lnTo>
                  <a:pt x="0" y="0"/>
                </a:lnTo>
                <a:lnTo>
                  <a:pt x="0" y="2682036"/>
                </a:lnTo>
                <a:lnTo>
                  <a:pt x="3996753" y="2682036"/>
                </a:lnTo>
                <a:lnTo>
                  <a:pt x="4087943" y="2679572"/>
                </a:lnTo>
                <a:lnTo>
                  <a:pt x="4134770" y="2662320"/>
                </a:lnTo>
                <a:lnTo>
                  <a:pt x="4152022" y="2615492"/>
                </a:lnTo>
                <a:lnTo>
                  <a:pt x="4154487" y="2524302"/>
                </a:lnTo>
                <a:lnTo>
                  <a:pt x="4154487" y="0"/>
                </a:lnTo>
                <a:close/>
              </a:path>
            </a:pathLst>
          </a:custGeom>
          <a:solidFill>
            <a:srgbClr val="E4E2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8"/>
          <p:cNvSpPr/>
          <p:nvPr/>
        </p:nvSpPr>
        <p:spPr>
          <a:xfrm>
            <a:off x="1112329" y="1792921"/>
            <a:ext cx="4154804" cy="2682240"/>
          </a:xfrm>
          <a:custGeom>
            <a:avLst/>
            <a:gdLst/>
            <a:ahLst/>
            <a:cxnLst/>
            <a:rect l="l" t="t" r="r" b="b"/>
            <a:pathLst>
              <a:path w="4154804" h="2682240">
                <a:moveTo>
                  <a:pt x="4154487" y="0"/>
                </a:moveTo>
                <a:lnTo>
                  <a:pt x="157734" y="0"/>
                </a:lnTo>
                <a:lnTo>
                  <a:pt x="66544" y="2464"/>
                </a:lnTo>
                <a:lnTo>
                  <a:pt x="19716" y="19716"/>
                </a:lnTo>
                <a:lnTo>
                  <a:pt x="2464" y="66544"/>
                </a:lnTo>
                <a:lnTo>
                  <a:pt x="0" y="157734"/>
                </a:lnTo>
                <a:lnTo>
                  <a:pt x="0" y="2682036"/>
                </a:lnTo>
                <a:lnTo>
                  <a:pt x="4154487" y="2682036"/>
                </a:lnTo>
                <a:lnTo>
                  <a:pt x="4154487" y="0"/>
                </a:lnTo>
                <a:close/>
              </a:path>
            </a:pathLst>
          </a:custGeom>
          <a:solidFill>
            <a:srgbClr val="E4E2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9"/>
          <p:cNvSpPr/>
          <p:nvPr/>
        </p:nvSpPr>
        <p:spPr>
          <a:xfrm>
            <a:off x="1112332" y="4472596"/>
            <a:ext cx="4154804" cy="2682240"/>
          </a:xfrm>
          <a:custGeom>
            <a:avLst/>
            <a:gdLst/>
            <a:ahLst/>
            <a:cxnLst/>
            <a:rect l="l" t="t" r="r" b="b"/>
            <a:pathLst>
              <a:path w="4154804" h="2682240">
                <a:moveTo>
                  <a:pt x="4154487" y="0"/>
                </a:moveTo>
                <a:lnTo>
                  <a:pt x="0" y="0"/>
                </a:lnTo>
                <a:lnTo>
                  <a:pt x="0" y="2524302"/>
                </a:lnTo>
                <a:lnTo>
                  <a:pt x="2464" y="2615492"/>
                </a:lnTo>
                <a:lnTo>
                  <a:pt x="19716" y="2662320"/>
                </a:lnTo>
                <a:lnTo>
                  <a:pt x="66544" y="2679572"/>
                </a:lnTo>
                <a:lnTo>
                  <a:pt x="157734" y="2682036"/>
                </a:lnTo>
                <a:lnTo>
                  <a:pt x="4154487" y="2682036"/>
                </a:lnTo>
                <a:lnTo>
                  <a:pt x="4154487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0"/>
          <p:cNvSpPr txBox="1"/>
          <p:nvPr/>
        </p:nvSpPr>
        <p:spPr>
          <a:xfrm>
            <a:off x="1639900" y="6210536"/>
            <a:ext cx="3325800" cy="34291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lang="tr-TR" sz="1050" spc="110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Danışman için test edilen kişiye ilişkin bilgi bloğu ve tavsiyeler</a:t>
            </a:r>
            <a:endParaRPr sz="1050" dirty="0">
              <a:latin typeface="HelveticaNeueCyr" panose="02000503040000020004" pitchFamily="50" charset="-52"/>
              <a:cs typeface="Calibri"/>
            </a:endParaRPr>
          </a:p>
        </p:txBody>
      </p:sp>
      <p:sp>
        <p:nvSpPr>
          <p:cNvPr id="23" name="object 11"/>
          <p:cNvSpPr txBox="1"/>
          <p:nvPr/>
        </p:nvSpPr>
        <p:spPr>
          <a:xfrm>
            <a:off x="5289962" y="2074836"/>
            <a:ext cx="3716997" cy="509627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789305" marR="5715" indent="532765" algn="r">
              <a:lnSpc>
                <a:spcPts val="1300"/>
              </a:lnSpc>
              <a:spcBef>
                <a:spcPts val="160"/>
              </a:spcBef>
            </a:pPr>
            <a:r>
              <a:rPr lang="tr-TR" sz="1050" spc="100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Ek yazılım blokları: vücut kitlesi oranının hesaplanması, </a:t>
            </a:r>
            <a:r>
              <a:rPr lang="tr-TR" sz="1050" spc="100" dirty="0" err="1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pulsogram</a:t>
            </a:r>
            <a:r>
              <a:rPr lang="tr-TR" sz="1050" spc="100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 analizi, </a:t>
            </a:r>
            <a:r>
              <a:rPr lang="tr-TR" sz="1050" spc="100" dirty="0" err="1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tansisyon</a:t>
            </a:r>
            <a:r>
              <a:rPr lang="tr-TR" sz="1050" spc="100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 günlüğü vs.</a:t>
            </a:r>
            <a:endParaRPr sz="1050" dirty="0">
              <a:latin typeface="HelveticaNeueCyr" panose="02000503040000020004" pitchFamily="50" charset="-52"/>
              <a:cs typeface="Calibri"/>
            </a:endParaRPr>
          </a:p>
        </p:txBody>
      </p:sp>
      <p:sp>
        <p:nvSpPr>
          <p:cNvPr id="24" name="object 12"/>
          <p:cNvSpPr txBox="1"/>
          <p:nvPr/>
        </p:nvSpPr>
        <p:spPr>
          <a:xfrm>
            <a:off x="1537500" y="2074836"/>
            <a:ext cx="3314655" cy="527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10"/>
              </a:lnSpc>
              <a:spcBef>
                <a:spcPts val="100"/>
              </a:spcBef>
            </a:pPr>
            <a:r>
              <a:rPr lang="tr-TR" sz="1050" spc="110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Veri arşivleme</a:t>
            </a:r>
          </a:p>
          <a:p>
            <a:pPr marL="12700">
              <a:lnSpc>
                <a:spcPts val="1310"/>
              </a:lnSpc>
              <a:spcBef>
                <a:spcPts val="100"/>
              </a:spcBef>
            </a:pPr>
            <a:r>
              <a:rPr lang="tr-TR" sz="1050" spc="110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Veri dışarı/içeri Aktarma</a:t>
            </a:r>
          </a:p>
          <a:p>
            <a:pPr marL="12700">
              <a:lnSpc>
                <a:spcPts val="1310"/>
              </a:lnSpc>
              <a:spcBef>
                <a:spcPts val="100"/>
              </a:spcBef>
            </a:pPr>
            <a:r>
              <a:rPr lang="tr-TR" sz="1050" spc="110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Test edilen kişi ile ilgili ek bilgiler. </a:t>
            </a:r>
            <a:endParaRPr sz="1050" dirty="0">
              <a:latin typeface="HelveticaNeueCyr" panose="02000503040000020004" pitchFamily="50" charset="-52"/>
              <a:cs typeface="Calibri"/>
            </a:endParaRPr>
          </a:p>
        </p:txBody>
      </p:sp>
      <p:sp>
        <p:nvSpPr>
          <p:cNvPr id="25" name="object 13"/>
          <p:cNvSpPr txBox="1"/>
          <p:nvPr/>
        </p:nvSpPr>
        <p:spPr>
          <a:xfrm>
            <a:off x="6024639" y="6210540"/>
            <a:ext cx="2982320" cy="67633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130810" algn="r">
              <a:lnSpc>
                <a:spcPts val="1300"/>
              </a:lnSpc>
              <a:spcBef>
                <a:spcPts val="160"/>
              </a:spcBef>
            </a:pPr>
            <a:r>
              <a:rPr lang="tr-TR" sz="1050" spc="100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Çok sayıda hasta ile birlikte çalışmayı kolaylaştıran bildirimler: tekrar edilen testler, prosedürlerin sonlandırılması, müşteri ayarı hakkında bilgiler.</a:t>
            </a:r>
            <a:endParaRPr sz="1050" dirty="0">
              <a:latin typeface="HelveticaNeueCyr" panose="02000503040000020004" pitchFamily="50" charset="-52"/>
              <a:cs typeface="Calibri"/>
            </a:endParaRPr>
          </a:p>
        </p:txBody>
      </p:sp>
      <p:sp>
        <p:nvSpPr>
          <p:cNvPr id="26" name="object 14"/>
          <p:cNvSpPr/>
          <p:nvPr/>
        </p:nvSpPr>
        <p:spPr>
          <a:xfrm>
            <a:off x="4161358" y="3293248"/>
            <a:ext cx="2211070" cy="2211070"/>
          </a:xfrm>
          <a:custGeom>
            <a:avLst/>
            <a:gdLst/>
            <a:ahLst/>
            <a:cxnLst/>
            <a:rect l="l" t="t" r="r" b="b"/>
            <a:pathLst>
              <a:path w="2211070" h="2211070">
                <a:moveTo>
                  <a:pt x="1105458" y="0"/>
                </a:moveTo>
                <a:lnTo>
                  <a:pt x="1057506" y="1021"/>
                </a:lnTo>
                <a:lnTo>
                  <a:pt x="1010075" y="4057"/>
                </a:lnTo>
                <a:lnTo>
                  <a:pt x="963208" y="9067"/>
                </a:lnTo>
                <a:lnTo>
                  <a:pt x="916945" y="16009"/>
                </a:lnTo>
                <a:lnTo>
                  <a:pt x="871329" y="24842"/>
                </a:lnTo>
                <a:lnTo>
                  <a:pt x="826400" y="35523"/>
                </a:lnTo>
                <a:lnTo>
                  <a:pt x="782201" y="48013"/>
                </a:lnTo>
                <a:lnTo>
                  <a:pt x="738772" y="62268"/>
                </a:lnTo>
                <a:lnTo>
                  <a:pt x="696155" y="78248"/>
                </a:lnTo>
                <a:lnTo>
                  <a:pt x="654392" y="95912"/>
                </a:lnTo>
                <a:lnTo>
                  <a:pt x="613524" y="115217"/>
                </a:lnTo>
                <a:lnTo>
                  <a:pt x="573593" y="136122"/>
                </a:lnTo>
                <a:lnTo>
                  <a:pt x="534639" y="158586"/>
                </a:lnTo>
                <a:lnTo>
                  <a:pt x="496705" y="182568"/>
                </a:lnTo>
                <a:lnTo>
                  <a:pt x="459833" y="208025"/>
                </a:lnTo>
                <a:lnTo>
                  <a:pt x="424062" y="234917"/>
                </a:lnTo>
                <a:lnTo>
                  <a:pt x="389436" y="263201"/>
                </a:lnTo>
                <a:lnTo>
                  <a:pt x="355995" y="292837"/>
                </a:lnTo>
                <a:lnTo>
                  <a:pt x="323781" y="323783"/>
                </a:lnTo>
                <a:lnTo>
                  <a:pt x="292836" y="355997"/>
                </a:lnTo>
                <a:lnTo>
                  <a:pt x="263200" y="389438"/>
                </a:lnTo>
                <a:lnTo>
                  <a:pt x="234916" y="424065"/>
                </a:lnTo>
                <a:lnTo>
                  <a:pt x="208024" y="459835"/>
                </a:lnTo>
                <a:lnTo>
                  <a:pt x="182567" y="496709"/>
                </a:lnTo>
                <a:lnTo>
                  <a:pt x="158586" y="534643"/>
                </a:lnTo>
                <a:lnTo>
                  <a:pt x="136122" y="573597"/>
                </a:lnTo>
                <a:lnTo>
                  <a:pt x="115217" y="613529"/>
                </a:lnTo>
                <a:lnTo>
                  <a:pt x="95912" y="654397"/>
                </a:lnTo>
                <a:lnTo>
                  <a:pt x="78248" y="696161"/>
                </a:lnTo>
                <a:lnTo>
                  <a:pt x="62268" y="738778"/>
                </a:lnTo>
                <a:lnTo>
                  <a:pt x="48013" y="782208"/>
                </a:lnTo>
                <a:lnTo>
                  <a:pt x="35523" y="826408"/>
                </a:lnTo>
                <a:lnTo>
                  <a:pt x="24842" y="871337"/>
                </a:lnTo>
                <a:lnTo>
                  <a:pt x="16009" y="916954"/>
                </a:lnTo>
                <a:lnTo>
                  <a:pt x="9067" y="963218"/>
                </a:lnTo>
                <a:lnTo>
                  <a:pt x="4057" y="1010086"/>
                </a:lnTo>
                <a:lnTo>
                  <a:pt x="1021" y="1057518"/>
                </a:lnTo>
                <a:lnTo>
                  <a:pt x="0" y="1105471"/>
                </a:lnTo>
                <a:lnTo>
                  <a:pt x="1021" y="1153423"/>
                </a:lnTo>
                <a:lnTo>
                  <a:pt x="4057" y="1200854"/>
                </a:lnTo>
                <a:lnTo>
                  <a:pt x="9067" y="1247721"/>
                </a:lnTo>
                <a:lnTo>
                  <a:pt x="16009" y="1293984"/>
                </a:lnTo>
                <a:lnTo>
                  <a:pt x="24842" y="1339600"/>
                </a:lnTo>
                <a:lnTo>
                  <a:pt x="35523" y="1384529"/>
                </a:lnTo>
                <a:lnTo>
                  <a:pt x="48013" y="1428729"/>
                </a:lnTo>
                <a:lnTo>
                  <a:pt x="62268" y="1472158"/>
                </a:lnTo>
                <a:lnTo>
                  <a:pt x="78248" y="1514774"/>
                </a:lnTo>
                <a:lnTo>
                  <a:pt x="95912" y="1556537"/>
                </a:lnTo>
                <a:lnTo>
                  <a:pt x="115217" y="1597405"/>
                </a:lnTo>
                <a:lnTo>
                  <a:pt x="136122" y="1637337"/>
                </a:lnTo>
                <a:lnTo>
                  <a:pt x="158586" y="1676290"/>
                </a:lnTo>
                <a:lnTo>
                  <a:pt x="182567" y="1714224"/>
                </a:lnTo>
                <a:lnTo>
                  <a:pt x="208024" y="1751097"/>
                </a:lnTo>
                <a:lnTo>
                  <a:pt x="234916" y="1786867"/>
                </a:lnTo>
                <a:lnTo>
                  <a:pt x="263200" y="1821493"/>
                </a:lnTo>
                <a:lnTo>
                  <a:pt x="292836" y="1854934"/>
                </a:lnTo>
                <a:lnTo>
                  <a:pt x="323781" y="1887148"/>
                </a:lnTo>
                <a:lnTo>
                  <a:pt x="355995" y="1918094"/>
                </a:lnTo>
                <a:lnTo>
                  <a:pt x="389436" y="1947729"/>
                </a:lnTo>
                <a:lnTo>
                  <a:pt x="424062" y="1976014"/>
                </a:lnTo>
                <a:lnTo>
                  <a:pt x="459833" y="2002905"/>
                </a:lnTo>
                <a:lnTo>
                  <a:pt x="496705" y="2028362"/>
                </a:lnTo>
                <a:lnTo>
                  <a:pt x="534639" y="2052343"/>
                </a:lnTo>
                <a:lnTo>
                  <a:pt x="573593" y="2074807"/>
                </a:lnTo>
                <a:lnTo>
                  <a:pt x="613524" y="2095713"/>
                </a:lnTo>
                <a:lnTo>
                  <a:pt x="654392" y="2115018"/>
                </a:lnTo>
                <a:lnTo>
                  <a:pt x="696155" y="2132681"/>
                </a:lnTo>
                <a:lnTo>
                  <a:pt x="738772" y="2148661"/>
                </a:lnTo>
                <a:lnTo>
                  <a:pt x="782201" y="2162917"/>
                </a:lnTo>
                <a:lnTo>
                  <a:pt x="826400" y="2175406"/>
                </a:lnTo>
                <a:lnTo>
                  <a:pt x="871329" y="2186088"/>
                </a:lnTo>
                <a:lnTo>
                  <a:pt x="916945" y="2194920"/>
                </a:lnTo>
                <a:lnTo>
                  <a:pt x="963208" y="2201862"/>
                </a:lnTo>
                <a:lnTo>
                  <a:pt x="1010075" y="2206872"/>
                </a:lnTo>
                <a:lnTo>
                  <a:pt x="1057506" y="2209908"/>
                </a:lnTo>
                <a:lnTo>
                  <a:pt x="1105458" y="2210930"/>
                </a:lnTo>
                <a:lnTo>
                  <a:pt x="1153411" y="2209908"/>
                </a:lnTo>
                <a:lnTo>
                  <a:pt x="1200841" y="2206872"/>
                </a:lnTo>
                <a:lnTo>
                  <a:pt x="1247709" y="2201862"/>
                </a:lnTo>
                <a:lnTo>
                  <a:pt x="1293971" y="2194920"/>
                </a:lnTo>
                <a:lnTo>
                  <a:pt x="1339588" y="2186088"/>
                </a:lnTo>
                <a:lnTo>
                  <a:pt x="1384516" y="2175406"/>
                </a:lnTo>
                <a:lnTo>
                  <a:pt x="1428716" y="2162917"/>
                </a:lnTo>
                <a:lnTo>
                  <a:pt x="1472145" y="2148661"/>
                </a:lnTo>
                <a:lnTo>
                  <a:pt x="1514762" y="2132681"/>
                </a:lnTo>
                <a:lnTo>
                  <a:pt x="1556525" y="2115018"/>
                </a:lnTo>
                <a:lnTo>
                  <a:pt x="1597393" y="2095713"/>
                </a:lnTo>
                <a:lnTo>
                  <a:pt x="1637324" y="2074807"/>
                </a:lnTo>
                <a:lnTo>
                  <a:pt x="1676277" y="2052343"/>
                </a:lnTo>
                <a:lnTo>
                  <a:pt x="1714211" y="2028362"/>
                </a:lnTo>
                <a:lnTo>
                  <a:pt x="1751084" y="2002905"/>
                </a:lnTo>
                <a:lnTo>
                  <a:pt x="1786854" y="1976014"/>
                </a:lnTo>
                <a:lnTo>
                  <a:pt x="1821481" y="1947729"/>
                </a:lnTo>
                <a:lnTo>
                  <a:pt x="1854921" y="1918094"/>
                </a:lnTo>
                <a:lnTo>
                  <a:pt x="1887135" y="1887148"/>
                </a:lnTo>
                <a:lnTo>
                  <a:pt x="1918081" y="1854934"/>
                </a:lnTo>
                <a:lnTo>
                  <a:pt x="1947717" y="1821493"/>
                </a:lnTo>
                <a:lnTo>
                  <a:pt x="1976001" y="1786867"/>
                </a:lnTo>
                <a:lnTo>
                  <a:pt x="2002892" y="1751097"/>
                </a:lnTo>
                <a:lnTo>
                  <a:pt x="2028349" y="1714224"/>
                </a:lnTo>
                <a:lnTo>
                  <a:pt x="2052331" y="1676290"/>
                </a:lnTo>
                <a:lnTo>
                  <a:pt x="2074795" y="1637337"/>
                </a:lnTo>
                <a:lnTo>
                  <a:pt x="2095700" y="1597405"/>
                </a:lnTo>
                <a:lnTo>
                  <a:pt x="2115005" y="1556537"/>
                </a:lnTo>
                <a:lnTo>
                  <a:pt x="2132668" y="1514774"/>
                </a:lnTo>
                <a:lnTo>
                  <a:pt x="2148649" y="1472158"/>
                </a:lnTo>
                <a:lnTo>
                  <a:pt x="2162904" y="1428729"/>
                </a:lnTo>
                <a:lnTo>
                  <a:pt x="2175393" y="1384529"/>
                </a:lnTo>
                <a:lnTo>
                  <a:pt x="2186075" y="1339600"/>
                </a:lnTo>
                <a:lnTo>
                  <a:pt x="2194908" y="1293984"/>
                </a:lnTo>
                <a:lnTo>
                  <a:pt x="2201849" y="1247721"/>
                </a:lnTo>
                <a:lnTo>
                  <a:pt x="2206859" y="1200854"/>
                </a:lnTo>
                <a:lnTo>
                  <a:pt x="2209896" y="1153423"/>
                </a:lnTo>
                <a:lnTo>
                  <a:pt x="2210917" y="1105471"/>
                </a:lnTo>
                <a:lnTo>
                  <a:pt x="2209896" y="1057518"/>
                </a:lnTo>
                <a:lnTo>
                  <a:pt x="2206859" y="1010086"/>
                </a:lnTo>
                <a:lnTo>
                  <a:pt x="2201849" y="963218"/>
                </a:lnTo>
                <a:lnTo>
                  <a:pt x="2194908" y="916954"/>
                </a:lnTo>
                <a:lnTo>
                  <a:pt x="2186075" y="871337"/>
                </a:lnTo>
                <a:lnTo>
                  <a:pt x="2175393" y="826408"/>
                </a:lnTo>
                <a:lnTo>
                  <a:pt x="2162904" y="782208"/>
                </a:lnTo>
                <a:lnTo>
                  <a:pt x="2148649" y="738778"/>
                </a:lnTo>
                <a:lnTo>
                  <a:pt x="2132668" y="696161"/>
                </a:lnTo>
                <a:lnTo>
                  <a:pt x="2115005" y="654397"/>
                </a:lnTo>
                <a:lnTo>
                  <a:pt x="2095700" y="613529"/>
                </a:lnTo>
                <a:lnTo>
                  <a:pt x="2074795" y="573597"/>
                </a:lnTo>
                <a:lnTo>
                  <a:pt x="2052331" y="534643"/>
                </a:lnTo>
                <a:lnTo>
                  <a:pt x="2028349" y="496709"/>
                </a:lnTo>
                <a:lnTo>
                  <a:pt x="2002892" y="459835"/>
                </a:lnTo>
                <a:lnTo>
                  <a:pt x="1976001" y="424065"/>
                </a:lnTo>
                <a:lnTo>
                  <a:pt x="1947717" y="389438"/>
                </a:lnTo>
                <a:lnTo>
                  <a:pt x="1918081" y="355997"/>
                </a:lnTo>
                <a:lnTo>
                  <a:pt x="1887135" y="323783"/>
                </a:lnTo>
                <a:lnTo>
                  <a:pt x="1854921" y="292837"/>
                </a:lnTo>
                <a:lnTo>
                  <a:pt x="1821481" y="263201"/>
                </a:lnTo>
                <a:lnTo>
                  <a:pt x="1786854" y="234917"/>
                </a:lnTo>
                <a:lnTo>
                  <a:pt x="1751084" y="208025"/>
                </a:lnTo>
                <a:lnTo>
                  <a:pt x="1714211" y="182568"/>
                </a:lnTo>
                <a:lnTo>
                  <a:pt x="1676277" y="158586"/>
                </a:lnTo>
                <a:lnTo>
                  <a:pt x="1637324" y="136122"/>
                </a:lnTo>
                <a:lnTo>
                  <a:pt x="1597393" y="115217"/>
                </a:lnTo>
                <a:lnTo>
                  <a:pt x="1556525" y="95912"/>
                </a:lnTo>
                <a:lnTo>
                  <a:pt x="1514762" y="78248"/>
                </a:lnTo>
                <a:lnTo>
                  <a:pt x="1472145" y="62268"/>
                </a:lnTo>
                <a:lnTo>
                  <a:pt x="1428716" y="48013"/>
                </a:lnTo>
                <a:lnTo>
                  <a:pt x="1384516" y="35523"/>
                </a:lnTo>
                <a:lnTo>
                  <a:pt x="1339588" y="24842"/>
                </a:lnTo>
                <a:lnTo>
                  <a:pt x="1293971" y="16009"/>
                </a:lnTo>
                <a:lnTo>
                  <a:pt x="1247709" y="9067"/>
                </a:lnTo>
                <a:lnTo>
                  <a:pt x="1200841" y="4057"/>
                </a:lnTo>
                <a:lnTo>
                  <a:pt x="1153411" y="1021"/>
                </a:lnTo>
                <a:lnTo>
                  <a:pt x="1105458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5"/>
          <p:cNvSpPr/>
          <p:nvPr/>
        </p:nvSpPr>
        <p:spPr>
          <a:xfrm>
            <a:off x="4532795" y="3762397"/>
            <a:ext cx="1491843" cy="10059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6"/>
          <p:cNvSpPr/>
          <p:nvPr/>
        </p:nvSpPr>
        <p:spPr>
          <a:xfrm>
            <a:off x="4313149" y="4296396"/>
            <a:ext cx="1989264" cy="9932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7"/>
          <p:cNvSpPr/>
          <p:nvPr/>
        </p:nvSpPr>
        <p:spPr>
          <a:xfrm>
            <a:off x="7531506" y="3050933"/>
            <a:ext cx="586105" cy="527685"/>
          </a:xfrm>
          <a:custGeom>
            <a:avLst/>
            <a:gdLst/>
            <a:ahLst/>
            <a:cxnLst/>
            <a:rect l="l" t="t" r="r" b="b"/>
            <a:pathLst>
              <a:path w="586104" h="527685">
                <a:moveTo>
                  <a:pt x="164096" y="0"/>
                </a:moveTo>
                <a:lnTo>
                  <a:pt x="120398" y="5846"/>
                </a:lnTo>
                <a:lnTo>
                  <a:pt x="81178" y="22356"/>
                </a:lnTo>
                <a:lnTo>
                  <a:pt x="47982" y="47982"/>
                </a:lnTo>
                <a:lnTo>
                  <a:pt x="22356" y="81178"/>
                </a:lnTo>
                <a:lnTo>
                  <a:pt x="5846" y="120398"/>
                </a:lnTo>
                <a:lnTo>
                  <a:pt x="0" y="164096"/>
                </a:lnTo>
                <a:lnTo>
                  <a:pt x="45787" y="275271"/>
                </a:lnTo>
                <a:lnTo>
                  <a:pt x="146519" y="394136"/>
                </a:lnTo>
                <a:lnTo>
                  <a:pt x="247252" y="488824"/>
                </a:lnTo>
                <a:lnTo>
                  <a:pt x="293039" y="527469"/>
                </a:lnTo>
                <a:lnTo>
                  <a:pt x="448692" y="401091"/>
                </a:lnTo>
                <a:lnTo>
                  <a:pt x="313855" y="401091"/>
                </a:lnTo>
                <a:lnTo>
                  <a:pt x="306201" y="399740"/>
                </a:lnTo>
                <a:lnTo>
                  <a:pt x="299540" y="396120"/>
                </a:lnTo>
                <a:lnTo>
                  <a:pt x="294343" y="390599"/>
                </a:lnTo>
                <a:lnTo>
                  <a:pt x="291084" y="383540"/>
                </a:lnTo>
                <a:lnTo>
                  <a:pt x="258790" y="266534"/>
                </a:lnTo>
                <a:lnTo>
                  <a:pt x="115112" y="266534"/>
                </a:lnTo>
                <a:lnTo>
                  <a:pt x="105796" y="264655"/>
                </a:lnTo>
                <a:lnTo>
                  <a:pt x="98191" y="259530"/>
                </a:lnTo>
                <a:lnTo>
                  <a:pt x="93065" y="251929"/>
                </a:lnTo>
                <a:lnTo>
                  <a:pt x="91214" y="242760"/>
                </a:lnTo>
                <a:lnTo>
                  <a:pt x="91249" y="242304"/>
                </a:lnTo>
                <a:lnTo>
                  <a:pt x="93065" y="233304"/>
                </a:lnTo>
                <a:lnTo>
                  <a:pt x="98191" y="225699"/>
                </a:lnTo>
                <a:lnTo>
                  <a:pt x="105796" y="220573"/>
                </a:lnTo>
                <a:lnTo>
                  <a:pt x="115112" y="218694"/>
                </a:lnTo>
                <a:lnTo>
                  <a:pt x="188417" y="218694"/>
                </a:lnTo>
                <a:lnTo>
                  <a:pt x="224586" y="124955"/>
                </a:lnTo>
                <a:lnTo>
                  <a:pt x="228368" y="118410"/>
                </a:lnTo>
                <a:lnTo>
                  <a:pt x="233849" y="113466"/>
                </a:lnTo>
                <a:lnTo>
                  <a:pt x="240576" y="110444"/>
                </a:lnTo>
                <a:lnTo>
                  <a:pt x="248094" y="109664"/>
                </a:lnTo>
                <a:lnTo>
                  <a:pt x="575701" y="109664"/>
                </a:lnTo>
                <a:lnTo>
                  <a:pt x="563710" y="81178"/>
                </a:lnTo>
                <a:lnTo>
                  <a:pt x="553073" y="67398"/>
                </a:lnTo>
                <a:lnTo>
                  <a:pt x="293039" y="67398"/>
                </a:lnTo>
                <a:lnTo>
                  <a:pt x="267943" y="39562"/>
                </a:lnTo>
                <a:lnTo>
                  <a:pt x="237355" y="18316"/>
                </a:lnTo>
                <a:lnTo>
                  <a:pt x="202373" y="4762"/>
                </a:lnTo>
                <a:lnTo>
                  <a:pt x="164096" y="0"/>
                </a:lnTo>
                <a:close/>
              </a:path>
              <a:path w="586104" h="527685">
                <a:moveTo>
                  <a:pt x="582861" y="218846"/>
                </a:moveTo>
                <a:lnTo>
                  <a:pt x="470954" y="218846"/>
                </a:lnTo>
                <a:lnTo>
                  <a:pt x="480264" y="220725"/>
                </a:lnTo>
                <a:lnTo>
                  <a:pt x="487870" y="225850"/>
                </a:lnTo>
                <a:lnTo>
                  <a:pt x="492999" y="233451"/>
                </a:lnTo>
                <a:lnTo>
                  <a:pt x="494880" y="242760"/>
                </a:lnTo>
                <a:lnTo>
                  <a:pt x="492999" y="252076"/>
                </a:lnTo>
                <a:lnTo>
                  <a:pt x="487870" y="259681"/>
                </a:lnTo>
                <a:lnTo>
                  <a:pt x="480264" y="264807"/>
                </a:lnTo>
                <a:lnTo>
                  <a:pt x="470954" y="266687"/>
                </a:lnTo>
                <a:lnTo>
                  <a:pt x="372643" y="266687"/>
                </a:lnTo>
                <a:lnTo>
                  <a:pt x="337045" y="384111"/>
                </a:lnTo>
                <a:lnTo>
                  <a:pt x="333651" y="391024"/>
                </a:lnTo>
                <a:lnTo>
                  <a:pt x="328391" y="396387"/>
                </a:lnTo>
                <a:lnTo>
                  <a:pt x="321734" y="399858"/>
                </a:lnTo>
                <a:lnTo>
                  <a:pt x="314147" y="401091"/>
                </a:lnTo>
                <a:lnTo>
                  <a:pt x="448692" y="401091"/>
                </a:lnTo>
                <a:lnTo>
                  <a:pt x="462446" y="389924"/>
                </a:lnTo>
                <a:lnTo>
                  <a:pt x="549438" y="306225"/>
                </a:lnTo>
                <a:lnTo>
                  <a:pt x="581488" y="242304"/>
                </a:lnTo>
                <a:lnTo>
                  <a:pt x="582861" y="218846"/>
                </a:lnTo>
                <a:close/>
              </a:path>
              <a:path w="586104" h="527685">
                <a:moveTo>
                  <a:pt x="575701" y="109664"/>
                </a:moveTo>
                <a:lnTo>
                  <a:pt x="248094" y="109664"/>
                </a:lnTo>
                <a:lnTo>
                  <a:pt x="255471" y="111224"/>
                </a:lnTo>
                <a:lnTo>
                  <a:pt x="261862" y="114893"/>
                </a:lnTo>
                <a:lnTo>
                  <a:pt x="266837" y="120330"/>
                </a:lnTo>
                <a:lnTo>
                  <a:pt x="269963" y="127190"/>
                </a:lnTo>
                <a:lnTo>
                  <a:pt x="315226" y="291172"/>
                </a:lnTo>
                <a:lnTo>
                  <a:pt x="332003" y="235826"/>
                </a:lnTo>
                <a:lnTo>
                  <a:pt x="335390" y="228919"/>
                </a:lnTo>
                <a:lnTo>
                  <a:pt x="340647" y="223554"/>
                </a:lnTo>
                <a:lnTo>
                  <a:pt x="347307" y="220081"/>
                </a:lnTo>
                <a:lnTo>
                  <a:pt x="354901" y="218846"/>
                </a:lnTo>
                <a:lnTo>
                  <a:pt x="582861" y="218846"/>
                </a:lnTo>
                <a:lnTo>
                  <a:pt x="586066" y="164096"/>
                </a:lnTo>
                <a:lnTo>
                  <a:pt x="580220" y="120398"/>
                </a:lnTo>
                <a:lnTo>
                  <a:pt x="575701" y="109664"/>
                </a:lnTo>
                <a:close/>
              </a:path>
              <a:path w="586104" h="527685">
                <a:moveTo>
                  <a:pt x="243128" y="209791"/>
                </a:moveTo>
                <a:lnTo>
                  <a:pt x="227139" y="251218"/>
                </a:lnTo>
                <a:lnTo>
                  <a:pt x="204825" y="266534"/>
                </a:lnTo>
                <a:lnTo>
                  <a:pt x="258790" y="266534"/>
                </a:lnTo>
                <a:lnTo>
                  <a:pt x="243128" y="209791"/>
                </a:lnTo>
                <a:close/>
              </a:path>
              <a:path w="586104" h="527685">
                <a:moveTo>
                  <a:pt x="421970" y="0"/>
                </a:moveTo>
                <a:lnTo>
                  <a:pt x="383693" y="4762"/>
                </a:lnTo>
                <a:lnTo>
                  <a:pt x="348713" y="18316"/>
                </a:lnTo>
                <a:lnTo>
                  <a:pt x="318128" y="39562"/>
                </a:lnTo>
                <a:lnTo>
                  <a:pt x="293039" y="67398"/>
                </a:lnTo>
                <a:lnTo>
                  <a:pt x="553073" y="67398"/>
                </a:lnTo>
                <a:lnTo>
                  <a:pt x="538084" y="47982"/>
                </a:lnTo>
                <a:lnTo>
                  <a:pt x="504888" y="22356"/>
                </a:lnTo>
                <a:lnTo>
                  <a:pt x="465668" y="5846"/>
                </a:lnTo>
                <a:lnTo>
                  <a:pt x="421970" y="0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8"/>
          <p:cNvSpPr/>
          <p:nvPr/>
        </p:nvSpPr>
        <p:spPr>
          <a:xfrm>
            <a:off x="6310096" y="2748749"/>
            <a:ext cx="2580640" cy="0"/>
          </a:xfrm>
          <a:custGeom>
            <a:avLst/>
            <a:gdLst/>
            <a:ahLst/>
            <a:cxnLst/>
            <a:rect l="l" t="t" r="r" b="b"/>
            <a:pathLst>
              <a:path w="2580640">
                <a:moveTo>
                  <a:pt x="0" y="0"/>
                </a:moveTo>
                <a:lnTo>
                  <a:pt x="2580563" y="0"/>
                </a:lnTo>
              </a:path>
            </a:pathLst>
          </a:custGeom>
          <a:ln w="13042">
            <a:solidFill>
              <a:srgbClr val="B1B3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9"/>
          <p:cNvSpPr/>
          <p:nvPr/>
        </p:nvSpPr>
        <p:spPr>
          <a:xfrm>
            <a:off x="1550136" y="2748749"/>
            <a:ext cx="2571115" cy="0"/>
          </a:xfrm>
          <a:custGeom>
            <a:avLst/>
            <a:gdLst/>
            <a:ahLst/>
            <a:cxnLst/>
            <a:rect l="l" t="t" r="r" b="b"/>
            <a:pathLst>
              <a:path w="2571115">
                <a:moveTo>
                  <a:pt x="0" y="0"/>
                </a:moveTo>
                <a:lnTo>
                  <a:pt x="2570937" y="0"/>
                </a:lnTo>
              </a:path>
            </a:pathLst>
          </a:custGeom>
          <a:ln w="13042">
            <a:solidFill>
              <a:srgbClr val="B1B3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0"/>
          <p:cNvSpPr/>
          <p:nvPr/>
        </p:nvSpPr>
        <p:spPr>
          <a:xfrm>
            <a:off x="6630543" y="4763274"/>
            <a:ext cx="2262619" cy="12775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1"/>
          <p:cNvSpPr/>
          <p:nvPr/>
        </p:nvSpPr>
        <p:spPr>
          <a:xfrm>
            <a:off x="1652600" y="4735524"/>
            <a:ext cx="2262606" cy="129913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2"/>
          <p:cNvSpPr/>
          <p:nvPr/>
        </p:nvSpPr>
        <p:spPr>
          <a:xfrm>
            <a:off x="6311659" y="6038392"/>
            <a:ext cx="2580640" cy="0"/>
          </a:xfrm>
          <a:custGeom>
            <a:avLst/>
            <a:gdLst/>
            <a:ahLst/>
            <a:cxnLst/>
            <a:rect l="l" t="t" r="r" b="b"/>
            <a:pathLst>
              <a:path w="2580640">
                <a:moveTo>
                  <a:pt x="0" y="0"/>
                </a:moveTo>
                <a:lnTo>
                  <a:pt x="2580563" y="0"/>
                </a:lnTo>
              </a:path>
            </a:pathLst>
          </a:custGeom>
          <a:ln w="13042">
            <a:solidFill>
              <a:srgbClr val="B1B3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3"/>
          <p:cNvSpPr/>
          <p:nvPr/>
        </p:nvSpPr>
        <p:spPr>
          <a:xfrm>
            <a:off x="6946291" y="3145167"/>
            <a:ext cx="96088" cy="1000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4"/>
          <p:cNvSpPr/>
          <p:nvPr/>
        </p:nvSpPr>
        <p:spPr>
          <a:xfrm>
            <a:off x="6763144" y="3050933"/>
            <a:ext cx="497840" cy="527685"/>
          </a:xfrm>
          <a:custGeom>
            <a:avLst/>
            <a:gdLst/>
            <a:ahLst/>
            <a:cxnLst/>
            <a:rect l="l" t="t" r="r" b="b"/>
            <a:pathLst>
              <a:path w="497840" h="527685">
                <a:moveTo>
                  <a:pt x="248615" y="0"/>
                </a:moveTo>
                <a:lnTo>
                  <a:pt x="203912" y="6190"/>
                </a:lnTo>
                <a:lnTo>
                  <a:pt x="163952" y="23626"/>
                </a:lnTo>
                <a:lnTo>
                  <a:pt x="130422" y="50598"/>
                </a:lnTo>
                <a:lnTo>
                  <a:pt x="105008" y="85400"/>
                </a:lnTo>
                <a:lnTo>
                  <a:pt x="89395" y="126326"/>
                </a:lnTo>
                <a:lnTo>
                  <a:pt x="50317" y="126326"/>
                </a:lnTo>
                <a:lnTo>
                  <a:pt x="30732" y="130281"/>
                </a:lnTo>
                <a:lnTo>
                  <a:pt x="14738" y="141065"/>
                </a:lnTo>
                <a:lnTo>
                  <a:pt x="3954" y="157059"/>
                </a:lnTo>
                <a:lnTo>
                  <a:pt x="0" y="176644"/>
                </a:lnTo>
                <a:lnTo>
                  <a:pt x="30200" y="477151"/>
                </a:lnTo>
                <a:lnTo>
                  <a:pt x="34155" y="496736"/>
                </a:lnTo>
                <a:lnTo>
                  <a:pt x="44938" y="512730"/>
                </a:lnTo>
                <a:lnTo>
                  <a:pt x="60933" y="523514"/>
                </a:lnTo>
                <a:lnTo>
                  <a:pt x="80518" y="527469"/>
                </a:lnTo>
                <a:lnTo>
                  <a:pt x="234175" y="527469"/>
                </a:lnTo>
                <a:lnTo>
                  <a:pt x="234175" y="371259"/>
                </a:lnTo>
                <a:lnTo>
                  <a:pt x="240639" y="364794"/>
                </a:lnTo>
                <a:lnTo>
                  <a:pt x="478321" y="364794"/>
                </a:lnTo>
                <a:lnTo>
                  <a:pt x="485618" y="292188"/>
                </a:lnTo>
                <a:lnTo>
                  <a:pt x="248615" y="292188"/>
                </a:lnTo>
                <a:lnTo>
                  <a:pt x="198588" y="282088"/>
                </a:lnTo>
                <a:lnTo>
                  <a:pt x="157735" y="254544"/>
                </a:lnTo>
                <a:lnTo>
                  <a:pt x="130191" y="213691"/>
                </a:lnTo>
                <a:lnTo>
                  <a:pt x="120091" y="163664"/>
                </a:lnTo>
                <a:lnTo>
                  <a:pt x="130191" y="113638"/>
                </a:lnTo>
                <a:lnTo>
                  <a:pt x="157735" y="72785"/>
                </a:lnTo>
                <a:lnTo>
                  <a:pt x="198588" y="45241"/>
                </a:lnTo>
                <a:lnTo>
                  <a:pt x="248615" y="35140"/>
                </a:lnTo>
                <a:lnTo>
                  <a:pt x="347592" y="35140"/>
                </a:lnTo>
                <a:lnTo>
                  <a:pt x="333277" y="23626"/>
                </a:lnTo>
                <a:lnTo>
                  <a:pt x="293318" y="6190"/>
                </a:lnTo>
                <a:lnTo>
                  <a:pt x="248615" y="0"/>
                </a:lnTo>
                <a:close/>
              </a:path>
              <a:path w="497840" h="527685">
                <a:moveTo>
                  <a:pt x="478321" y="364794"/>
                </a:moveTo>
                <a:lnTo>
                  <a:pt x="256590" y="364794"/>
                </a:lnTo>
                <a:lnTo>
                  <a:pt x="263055" y="371259"/>
                </a:lnTo>
                <a:lnTo>
                  <a:pt x="263055" y="527469"/>
                </a:lnTo>
                <a:lnTo>
                  <a:pt x="416712" y="527469"/>
                </a:lnTo>
                <a:lnTo>
                  <a:pt x="436302" y="523514"/>
                </a:lnTo>
                <a:lnTo>
                  <a:pt x="452296" y="512730"/>
                </a:lnTo>
                <a:lnTo>
                  <a:pt x="463077" y="496736"/>
                </a:lnTo>
                <a:lnTo>
                  <a:pt x="467029" y="477151"/>
                </a:lnTo>
                <a:lnTo>
                  <a:pt x="478321" y="364794"/>
                </a:lnTo>
                <a:close/>
              </a:path>
              <a:path w="497840" h="527685">
                <a:moveTo>
                  <a:pt x="347592" y="35140"/>
                </a:moveTo>
                <a:lnTo>
                  <a:pt x="248615" y="35140"/>
                </a:lnTo>
                <a:lnTo>
                  <a:pt x="298641" y="45241"/>
                </a:lnTo>
                <a:lnTo>
                  <a:pt x="339494" y="72785"/>
                </a:lnTo>
                <a:lnTo>
                  <a:pt x="367038" y="113638"/>
                </a:lnTo>
                <a:lnTo>
                  <a:pt x="377139" y="163664"/>
                </a:lnTo>
                <a:lnTo>
                  <a:pt x="367038" y="213691"/>
                </a:lnTo>
                <a:lnTo>
                  <a:pt x="339494" y="254544"/>
                </a:lnTo>
                <a:lnTo>
                  <a:pt x="298641" y="282088"/>
                </a:lnTo>
                <a:lnTo>
                  <a:pt x="248615" y="292188"/>
                </a:lnTo>
                <a:lnTo>
                  <a:pt x="485618" y="292188"/>
                </a:lnTo>
                <a:lnTo>
                  <a:pt x="497230" y="176644"/>
                </a:lnTo>
                <a:lnTo>
                  <a:pt x="493275" y="157059"/>
                </a:lnTo>
                <a:lnTo>
                  <a:pt x="482492" y="141065"/>
                </a:lnTo>
                <a:lnTo>
                  <a:pt x="466497" y="130281"/>
                </a:lnTo>
                <a:lnTo>
                  <a:pt x="446913" y="126326"/>
                </a:lnTo>
                <a:lnTo>
                  <a:pt x="407835" y="126326"/>
                </a:lnTo>
                <a:lnTo>
                  <a:pt x="392222" y="85400"/>
                </a:lnTo>
                <a:lnTo>
                  <a:pt x="366807" y="50598"/>
                </a:lnTo>
                <a:lnTo>
                  <a:pt x="347592" y="35140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5"/>
          <p:cNvSpPr/>
          <p:nvPr/>
        </p:nvSpPr>
        <p:spPr>
          <a:xfrm>
            <a:off x="1556486" y="3017862"/>
            <a:ext cx="523240" cy="546100"/>
          </a:xfrm>
          <a:custGeom>
            <a:avLst/>
            <a:gdLst/>
            <a:ahLst/>
            <a:cxnLst/>
            <a:rect l="l" t="t" r="r" b="b"/>
            <a:pathLst>
              <a:path w="523239" h="546100">
                <a:moveTo>
                  <a:pt x="498029" y="545417"/>
                </a:moveTo>
                <a:lnTo>
                  <a:pt x="287742" y="545417"/>
                </a:lnTo>
                <a:lnTo>
                  <a:pt x="496722" y="545630"/>
                </a:lnTo>
                <a:lnTo>
                  <a:pt x="498029" y="545417"/>
                </a:lnTo>
                <a:close/>
              </a:path>
              <a:path w="523239" h="546100">
                <a:moveTo>
                  <a:pt x="26504" y="38"/>
                </a:moveTo>
                <a:lnTo>
                  <a:pt x="17405" y="904"/>
                </a:lnTo>
                <a:lnTo>
                  <a:pt x="9899" y="3787"/>
                </a:lnTo>
                <a:lnTo>
                  <a:pt x="4069" y="9085"/>
                </a:lnTo>
                <a:lnTo>
                  <a:pt x="0" y="17195"/>
                </a:lnTo>
                <a:lnTo>
                  <a:pt x="0" y="528434"/>
                </a:lnTo>
                <a:lnTo>
                  <a:pt x="4068" y="536555"/>
                </a:lnTo>
                <a:lnTo>
                  <a:pt x="9906" y="541851"/>
                </a:lnTo>
                <a:lnTo>
                  <a:pt x="17420" y="544729"/>
                </a:lnTo>
                <a:lnTo>
                  <a:pt x="26517" y="545591"/>
                </a:lnTo>
                <a:lnTo>
                  <a:pt x="498029" y="545417"/>
                </a:lnTo>
                <a:lnTo>
                  <a:pt x="508477" y="543719"/>
                </a:lnTo>
                <a:lnTo>
                  <a:pt x="516631" y="538340"/>
                </a:lnTo>
                <a:lnTo>
                  <a:pt x="521377" y="530103"/>
                </a:lnTo>
                <a:lnTo>
                  <a:pt x="522909" y="519620"/>
                </a:lnTo>
                <a:lnTo>
                  <a:pt x="522890" y="499617"/>
                </a:lnTo>
                <a:lnTo>
                  <a:pt x="363982" y="499617"/>
                </a:lnTo>
                <a:lnTo>
                  <a:pt x="46088" y="499592"/>
                </a:lnTo>
                <a:lnTo>
                  <a:pt x="46088" y="46139"/>
                </a:lnTo>
                <a:lnTo>
                  <a:pt x="522894" y="46139"/>
                </a:lnTo>
                <a:lnTo>
                  <a:pt x="522909" y="25984"/>
                </a:lnTo>
                <a:lnTo>
                  <a:pt x="521414" y="15618"/>
                </a:lnTo>
                <a:lnTo>
                  <a:pt x="516731" y="7377"/>
                </a:lnTo>
                <a:lnTo>
                  <a:pt x="508590" y="1943"/>
                </a:lnTo>
                <a:lnTo>
                  <a:pt x="498038" y="215"/>
                </a:lnTo>
                <a:lnTo>
                  <a:pt x="235490" y="215"/>
                </a:lnTo>
                <a:lnTo>
                  <a:pt x="26504" y="38"/>
                </a:lnTo>
                <a:close/>
              </a:path>
              <a:path w="523239" h="546100">
                <a:moveTo>
                  <a:pt x="522894" y="46215"/>
                </a:moveTo>
                <a:lnTo>
                  <a:pt x="476859" y="46215"/>
                </a:lnTo>
                <a:lnTo>
                  <a:pt x="476859" y="499617"/>
                </a:lnTo>
                <a:lnTo>
                  <a:pt x="522890" y="499617"/>
                </a:lnTo>
                <a:lnTo>
                  <a:pt x="522894" y="46215"/>
                </a:lnTo>
                <a:close/>
              </a:path>
              <a:path w="523239" h="546100">
                <a:moveTo>
                  <a:pt x="522894" y="46139"/>
                </a:moveTo>
                <a:lnTo>
                  <a:pt x="158483" y="46139"/>
                </a:lnTo>
                <a:lnTo>
                  <a:pt x="158483" y="499592"/>
                </a:lnTo>
                <a:lnTo>
                  <a:pt x="204774" y="499592"/>
                </a:lnTo>
                <a:lnTo>
                  <a:pt x="204774" y="46202"/>
                </a:lnTo>
                <a:lnTo>
                  <a:pt x="522894" y="46202"/>
                </a:lnTo>
                <a:close/>
              </a:path>
              <a:path w="523239" h="546100">
                <a:moveTo>
                  <a:pt x="522894" y="46202"/>
                </a:moveTo>
                <a:lnTo>
                  <a:pt x="317639" y="46202"/>
                </a:lnTo>
                <a:lnTo>
                  <a:pt x="317639" y="499592"/>
                </a:lnTo>
                <a:lnTo>
                  <a:pt x="363982" y="499592"/>
                </a:lnTo>
                <a:lnTo>
                  <a:pt x="363982" y="46215"/>
                </a:lnTo>
                <a:lnTo>
                  <a:pt x="522894" y="46202"/>
                </a:lnTo>
                <a:close/>
              </a:path>
              <a:path w="523239" h="546100">
                <a:moveTo>
                  <a:pt x="496722" y="0"/>
                </a:moveTo>
                <a:lnTo>
                  <a:pt x="235490" y="215"/>
                </a:lnTo>
                <a:lnTo>
                  <a:pt x="498038" y="215"/>
                </a:lnTo>
                <a:lnTo>
                  <a:pt x="496722" y="0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6"/>
          <p:cNvSpPr/>
          <p:nvPr/>
        </p:nvSpPr>
        <p:spPr>
          <a:xfrm>
            <a:off x="1942706" y="3108705"/>
            <a:ext cx="68389" cy="683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27"/>
          <p:cNvSpPr/>
          <p:nvPr/>
        </p:nvSpPr>
        <p:spPr>
          <a:xfrm>
            <a:off x="1943036" y="3313492"/>
            <a:ext cx="67945" cy="22860"/>
          </a:xfrm>
          <a:custGeom>
            <a:avLst/>
            <a:gdLst/>
            <a:ahLst/>
            <a:cxnLst/>
            <a:rect l="l" t="t" r="r" b="b"/>
            <a:pathLst>
              <a:path w="67944" h="22860">
                <a:moveTo>
                  <a:pt x="67640" y="22542"/>
                </a:moveTo>
                <a:lnTo>
                  <a:pt x="0" y="22542"/>
                </a:lnTo>
                <a:lnTo>
                  <a:pt x="0" y="0"/>
                </a:lnTo>
                <a:lnTo>
                  <a:pt x="67640" y="0"/>
                </a:lnTo>
                <a:lnTo>
                  <a:pt x="67640" y="22542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8"/>
          <p:cNvSpPr/>
          <p:nvPr/>
        </p:nvSpPr>
        <p:spPr>
          <a:xfrm>
            <a:off x="1942948" y="3268217"/>
            <a:ext cx="67945" cy="22225"/>
          </a:xfrm>
          <a:custGeom>
            <a:avLst/>
            <a:gdLst/>
            <a:ahLst/>
            <a:cxnLst/>
            <a:rect l="l" t="t" r="r" b="b"/>
            <a:pathLst>
              <a:path w="67944" h="22225">
                <a:moveTo>
                  <a:pt x="0" y="0"/>
                </a:moveTo>
                <a:lnTo>
                  <a:pt x="67868" y="0"/>
                </a:lnTo>
                <a:lnTo>
                  <a:pt x="67868" y="22148"/>
                </a:lnTo>
                <a:lnTo>
                  <a:pt x="0" y="22148"/>
                </a:lnTo>
                <a:lnTo>
                  <a:pt x="0" y="0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9"/>
          <p:cNvSpPr/>
          <p:nvPr/>
        </p:nvSpPr>
        <p:spPr>
          <a:xfrm>
            <a:off x="1942986" y="3359162"/>
            <a:ext cx="67945" cy="22225"/>
          </a:xfrm>
          <a:custGeom>
            <a:avLst/>
            <a:gdLst/>
            <a:ahLst/>
            <a:cxnLst/>
            <a:rect l="l" t="t" r="r" b="b"/>
            <a:pathLst>
              <a:path w="67944" h="22225">
                <a:moveTo>
                  <a:pt x="0" y="0"/>
                </a:moveTo>
                <a:lnTo>
                  <a:pt x="67843" y="0"/>
                </a:lnTo>
                <a:lnTo>
                  <a:pt x="67843" y="22110"/>
                </a:lnTo>
                <a:lnTo>
                  <a:pt x="0" y="22110"/>
                </a:lnTo>
                <a:lnTo>
                  <a:pt x="0" y="0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30"/>
          <p:cNvSpPr/>
          <p:nvPr/>
        </p:nvSpPr>
        <p:spPr>
          <a:xfrm>
            <a:off x="1783512" y="3108717"/>
            <a:ext cx="68376" cy="683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1"/>
          <p:cNvSpPr/>
          <p:nvPr/>
        </p:nvSpPr>
        <p:spPr>
          <a:xfrm>
            <a:off x="1783893" y="3313530"/>
            <a:ext cx="67945" cy="22860"/>
          </a:xfrm>
          <a:custGeom>
            <a:avLst/>
            <a:gdLst/>
            <a:ahLst/>
            <a:cxnLst/>
            <a:rect l="l" t="t" r="r" b="b"/>
            <a:pathLst>
              <a:path w="67944" h="22860">
                <a:moveTo>
                  <a:pt x="67729" y="22339"/>
                </a:moveTo>
                <a:lnTo>
                  <a:pt x="0" y="22339"/>
                </a:lnTo>
                <a:lnTo>
                  <a:pt x="0" y="0"/>
                </a:lnTo>
                <a:lnTo>
                  <a:pt x="67729" y="0"/>
                </a:lnTo>
                <a:lnTo>
                  <a:pt x="67729" y="22339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32"/>
          <p:cNvSpPr/>
          <p:nvPr/>
        </p:nvSpPr>
        <p:spPr>
          <a:xfrm>
            <a:off x="1783791" y="3268230"/>
            <a:ext cx="67945" cy="22225"/>
          </a:xfrm>
          <a:custGeom>
            <a:avLst/>
            <a:gdLst/>
            <a:ahLst/>
            <a:cxnLst/>
            <a:rect l="l" t="t" r="r" b="b"/>
            <a:pathLst>
              <a:path w="67944" h="22225">
                <a:moveTo>
                  <a:pt x="0" y="0"/>
                </a:moveTo>
                <a:lnTo>
                  <a:pt x="67830" y="0"/>
                </a:lnTo>
                <a:lnTo>
                  <a:pt x="67830" y="22123"/>
                </a:lnTo>
                <a:lnTo>
                  <a:pt x="0" y="22123"/>
                </a:lnTo>
                <a:lnTo>
                  <a:pt x="0" y="0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33"/>
          <p:cNvSpPr/>
          <p:nvPr/>
        </p:nvSpPr>
        <p:spPr>
          <a:xfrm>
            <a:off x="1783804" y="3359149"/>
            <a:ext cx="67945" cy="22225"/>
          </a:xfrm>
          <a:custGeom>
            <a:avLst/>
            <a:gdLst/>
            <a:ahLst/>
            <a:cxnLst/>
            <a:rect l="l" t="t" r="r" b="b"/>
            <a:pathLst>
              <a:path w="67944" h="22225">
                <a:moveTo>
                  <a:pt x="0" y="0"/>
                </a:moveTo>
                <a:lnTo>
                  <a:pt x="67830" y="0"/>
                </a:lnTo>
                <a:lnTo>
                  <a:pt x="67830" y="22123"/>
                </a:lnTo>
                <a:lnTo>
                  <a:pt x="0" y="22123"/>
                </a:lnTo>
                <a:lnTo>
                  <a:pt x="0" y="0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34"/>
          <p:cNvSpPr/>
          <p:nvPr/>
        </p:nvSpPr>
        <p:spPr>
          <a:xfrm>
            <a:off x="1624673" y="3108717"/>
            <a:ext cx="68122" cy="683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35"/>
          <p:cNvSpPr/>
          <p:nvPr/>
        </p:nvSpPr>
        <p:spPr>
          <a:xfrm>
            <a:off x="1625067" y="3313556"/>
            <a:ext cx="67945" cy="22860"/>
          </a:xfrm>
          <a:custGeom>
            <a:avLst/>
            <a:gdLst/>
            <a:ahLst/>
            <a:cxnLst/>
            <a:rect l="l" t="t" r="r" b="b"/>
            <a:pathLst>
              <a:path w="67944" h="22860">
                <a:moveTo>
                  <a:pt x="67449" y="22478"/>
                </a:moveTo>
                <a:lnTo>
                  <a:pt x="0" y="22478"/>
                </a:lnTo>
                <a:lnTo>
                  <a:pt x="0" y="0"/>
                </a:lnTo>
                <a:lnTo>
                  <a:pt x="67449" y="0"/>
                </a:lnTo>
                <a:lnTo>
                  <a:pt x="67449" y="22478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36"/>
          <p:cNvSpPr/>
          <p:nvPr/>
        </p:nvSpPr>
        <p:spPr>
          <a:xfrm>
            <a:off x="1625003" y="3268293"/>
            <a:ext cx="67945" cy="22225"/>
          </a:xfrm>
          <a:custGeom>
            <a:avLst/>
            <a:gdLst/>
            <a:ahLst/>
            <a:cxnLst/>
            <a:rect l="l" t="t" r="r" b="b"/>
            <a:pathLst>
              <a:path w="67944" h="22225">
                <a:moveTo>
                  <a:pt x="67627" y="21983"/>
                </a:moveTo>
                <a:lnTo>
                  <a:pt x="0" y="21983"/>
                </a:lnTo>
                <a:lnTo>
                  <a:pt x="0" y="0"/>
                </a:lnTo>
                <a:lnTo>
                  <a:pt x="67627" y="0"/>
                </a:lnTo>
                <a:lnTo>
                  <a:pt x="67627" y="21983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37"/>
          <p:cNvSpPr/>
          <p:nvPr/>
        </p:nvSpPr>
        <p:spPr>
          <a:xfrm>
            <a:off x="1624851" y="3359250"/>
            <a:ext cx="67945" cy="22225"/>
          </a:xfrm>
          <a:custGeom>
            <a:avLst/>
            <a:gdLst/>
            <a:ahLst/>
            <a:cxnLst/>
            <a:rect l="l" t="t" r="r" b="b"/>
            <a:pathLst>
              <a:path w="67944" h="22225">
                <a:moveTo>
                  <a:pt x="0" y="0"/>
                </a:moveTo>
                <a:lnTo>
                  <a:pt x="67602" y="0"/>
                </a:lnTo>
                <a:lnTo>
                  <a:pt x="67602" y="21945"/>
                </a:lnTo>
                <a:lnTo>
                  <a:pt x="0" y="21945"/>
                </a:lnTo>
                <a:lnTo>
                  <a:pt x="0" y="0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38"/>
          <p:cNvSpPr/>
          <p:nvPr/>
        </p:nvSpPr>
        <p:spPr>
          <a:xfrm>
            <a:off x="2337054" y="3030574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69" h="420370">
                <a:moveTo>
                  <a:pt x="209994" y="420001"/>
                </a:moveTo>
                <a:lnTo>
                  <a:pt x="258144" y="414455"/>
                </a:lnTo>
                <a:lnTo>
                  <a:pt x="302344" y="398657"/>
                </a:lnTo>
                <a:lnTo>
                  <a:pt x="341335" y="373868"/>
                </a:lnTo>
                <a:lnTo>
                  <a:pt x="373855" y="341347"/>
                </a:lnTo>
                <a:lnTo>
                  <a:pt x="398644" y="302357"/>
                </a:lnTo>
                <a:lnTo>
                  <a:pt x="414442" y="258156"/>
                </a:lnTo>
                <a:lnTo>
                  <a:pt x="419988" y="210007"/>
                </a:lnTo>
                <a:lnTo>
                  <a:pt x="414442" y="161856"/>
                </a:lnTo>
                <a:lnTo>
                  <a:pt x="398644" y="117654"/>
                </a:lnTo>
                <a:lnTo>
                  <a:pt x="373855" y="78661"/>
                </a:lnTo>
                <a:lnTo>
                  <a:pt x="341335" y="46138"/>
                </a:lnTo>
                <a:lnTo>
                  <a:pt x="302344" y="21346"/>
                </a:lnTo>
                <a:lnTo>
                  <a:pt x="258144" y="5546"/>
                </a:lnTo>
                <a:lnTo>
                  <a:pt x="209994" y="0"/>
                </a:lnTo>
                <a:lnTo>
                  <a:pt x="161844" y="5546"/>
                </a:lnTo>
                <a:lnTo>
                  <a:pt x="117644" y="21346"/>
                </a:lnTo>
                <a:lnTo>
                  <a:pt x="78653" y="46138"/>
                </a:lnTo>
                <a:lnTo>
                  <a:pt x="46133" y="78661"/>
                </a:lnTo>
                <a:lnTo>
                  <a:pt x="21344" y="117654"/>
                </a:lnTo>
                <a:lnTo>
                  <a:pt x="5546" y="161856"/>
                </a:lnTo>
                <a:lnTo>
                  <a:pt x="0" y="210007"/>
                </a:lnTo>
                <a:lnTo>
                  <a:pt x="5546" y="258156"/>
                </a:lnTo>
                <a:lnTo>
                  <a:pt x="21344" y="302357"/>
                </a:lnTo>
                <a:lnTo>
                  <a:pt x="46133" y="341347"/>
                </a:lnTo>
                <a:lnTo>
                  <a:pt x="78653" y="373868"/>
                </a:lnTo>
                <a:lnTo>
                  <a:pt x="117644" y="398657"/>
                </a:lnTo>
                <a:lnTo>
                  <a:pt x="161844" y="414455"/>
                </a:lnTo>
                <a:lnTo>
                  <a:pt x="209994" y="420001"/>
                </a:lnTo>
                <a:close/>
              </a:path>
            </a:pathLst>
          </a:custGeom>
          <a:ln w="48437">
            <a:solidFill>
              <a:srgbClr val="F36E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39"/>
          <p:cNvSpPr txBox="1"/>
          <p:nvPr/>
        </p:nvSpPr>
        <p:spPr>
          <a:xfrm>
            <a:off x="2480119" y="3047573"/>
            <a:ext cx="125730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b="1" spc="5" dirty="0">
                <a:solidFill>
                  <a:srgbClr val="F36E24"/>
                </a:solidFill>
                <a:latin typeface="Georgia"/>
                <a:cs typeface="Georgia"/>
              </a:rPr>
              <a:t>i</a:t>
            </a:r>
            <a:endParaRPr sz="2200">
              <a:latin typeface="Georgia"/>
              <a:cs typeface="Georgia"/>
            </a:endParaRPr>
          </a:p>
        </p:txBody>
      </p:sp>
      <p:sp>
        <p:nvSpPr>
          <p:cNvPr id="52" name="object 40"/>
          <p:cNvSpPr/>
          <p:nvPr/>
        </p:nvSpPr>
        <p:spPr>
          <a:xfrm>
            <a:off x="2314689" y="3380929"/>
            <a:ext cx="179070" cy="156845"/>
          </a:xfrm>
          <a:custGeom>
            <a:avLst/>
            <a:gdLst/>
            <a:ahLst/>
            <a:cxnLst/>
            <a:rect l="l" t="t" r="r" b="b"/>
            <a:pathLst>
              <a:path w="179069" h="156845">
                <a:moveTo>
                  <a:pt x="65582" y="0"/>
                </a:moveTo>
                <a:lnTo>
                  <a:pt x="0" y="156489"/>
                </a:lnTo>
                <a:lnTo>
                  <a:pt x="178854" y="65582"/>
                </a:lnTo>
                <a:lnTo>
                  <a:pt x="65582" y="0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41"/>
          <p:cNvSpPr/>
          <p:nvPr/>
        </p:nvSpPr>
        <p:spPr>
          <a:xfrm>
            <a:off x="8895067" y="4770512"/>
            <a:ext cx="0" cy="1212850"/>
          </a:xfrm>
          <a:custGeom>
            <a:avLst/>
            <a:gdLst/>
            <a:ahLst/>
            <a:cxnLst/>
            <a:rect l="l" t="t" r="r" b="b"/>
            <a:pathLst>
              <a:path h="1212850">
                <a:moveTo>
                  <a:pt x="0" y="0"/>
                </a:moveTo>
                <a:lnTo>
                  <a:pt x="0" y="1212507"/>
                </a:lnTo>
              </a:path>
            </a:pathLst>
          </a:custGeom>
          <a:ln w="37261">
            <a:solidFill>
              <a:srgbClr val="E4E2E1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42"/>
          <p:cNvSpPr/>
          <p:nvPr/>
        </p:nvSpPr>
        <p:spPr>
          <a:xfrm>
            <a:off x="8895067" y="469703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7261">
            <a:solidFill>
              <a:srgbClr val="E4E2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43"/>
          <p:cNvSpPr/>
          <p:nvPr/>
        </p:nvSpPr>
        <p:spPr>
          <a:xfrm>
            <a:off x="8895067" y="601976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7261">
            <a:solidFill>
              <a:srgbClr val="E4E2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44"/>
          <p:cNvSpPr/>
          <p:nvPr/>
        </p:nvSpPr>
        <p:spPr>
          <a:xfrm>
            <a:off x="3916146" y="4795874"/>
            <a:ext cx="0" cy="1186180"/>
          </a:xfrm>
          <a:custGeom>
            <a:avLst/>
            <a:gdLst/>
            <a:ahLst/>
            <a:cxnLst/>
            <a:rect l="l" t="t" r="r" b="b"/>
            <a:pathLst>
              <a:path h="1186179">
                <a:moveTo>
                  <a:pt x="0" y="0"/>
                </a:moveTo>
                <a:lnTo>
                  <a:pt x="0" y="1185633"/>
                </a:lnTo>
              </a:path>
            </a:pathLst>
          </a:custGeom>
          <a:ln w="37261">
            <a:solidFill>
              <a:srgbClr val="EFEFE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5"/>
          <p:cNvSpPr/>
          <p:nvPr/>
        </p:nvSpPr>
        <p:spPr>
          <a:xfrm>
            <a:off x="3916146" y="47193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7261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46"/>
          <p:cNvSpPr/>
          <p:nvPr/>
        </p:nvSpPr>
        <p:spPr>
          <a:xfrm>
            <a:off x="3916146" y="601976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7261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47"/>
          <p:cNvSpPr/>
          <p:nvPr/>
        </p:nvSpPr>
        <p:spPr>
          <a:xfrm>
            <a:off x="1627213" y="6038392"/>
            <a:ext cx="2571115" cy="0"/>
          </a:xfrm>
          <a:custGeom>
            <a:avLst/>
            <a:gdLst/>
            <a:ahLst/>
            <a:cxnLst/>
            <a:rect l="l" t="t" r="r" b="b"/>
            <a:pathLst>
              <a:path w="2571115">
                <a:moveTo>
                  <a:pt x="0" y="0"/>
                </a:moveTo>
                <a:lnTo>
                  <a:pt x="2570937" y="0"/>
                </a:lnTo>
              </a:path>
            </a:pathLst>
          </a:custGeom>
          <a:ln w="13042">
            <a:solidFill>
              <a:srgbClr val="B1B3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48"/>
          <p:cNvSpPr/>
          <p:nvPr/>
        </p:nvSpPr>
        <p:spPr>
          <a:xfrm>
            <a:off x="8555406" y="3384892"/>
            <a:ext cx="24130" cy="20320"/>
          </a:xfrm>
          <a:custGeom>
            <a:avLst/>
            <a:gdLst/>
            <a:ahLst/>
            <a:cxnLst/>
            <a:rect l="l" t="t" r="r" b="b"/>
            <a:pathLst>
              <a:path w="24129" h="20320">
                <a:moveTo>
                  <a:pt x="19354" y="0"/>
                </a:moveTo>
                <a:lnTo>
                  <a:pt x="4394" y="0"/>
                </a:lnTo>
                <a:lnTo>
                  <a:pt x="0" y="4521"/>
                </a:lnTo>
                <a:lnTo>
                  <a:pt x="120" y="15786"/>
                </a:lnTo>
                <a:lnTo>
                  <a:pt x="4635" y="20065"/>
                </a:lnTo>
                <a:lnTo>
                  <a:pt x="19113" y="20065"/>
                </a:lnTo>
                <a:lnTo>
                  <a:pt x="23748" y="15786"/>
                </a:lnTo>
                <a:lnTo>
                  <a:pt x="23640" y="4521"/>
                </a:lnTo>
                <a:lnTo>
                  <a:pt x="19354" y="0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49"/>
          <p:cNvSpPr/>
          <p:nvPr/>
        </p:nvSpPr>
        <p:spPr>
          <a:xfrm>
            <a:off x="8552917" y="3419436"/>
            <a:ext cx="29209" cy="20955"/>
          </a:xfrm>
          <a:custGeom>
            <a:avLst/>
            <a:gdLst/>
            <a:ahLst/>
            <a:cxnLst/>
            <a:rect l="l" t="t" r="r" b="b"/>
            <a:pathLst>
              <a:path w="29209" h="20954">
                <a:moveTo>
                  <a:pt x="22669" y="0"/>
                </a:moveTo>
                <a:lnTo>
                  <a:pt x="6057" y="0"/>
                </a:lnTo>
                <a:lnTo>
                  <a:pt x="0" y="3797"/>
                </a:lnTo>
                <a:lnTo>
                  <a:pt x="0" y="16141"/>
                </a:lnTo>
                <a:lnTo>
                  <a:pt x="5346" y="20764"/>
                </a:lnTo>
                <a:lnTo>
                  <a:pt x="23380" y="20764"/>
                </a:lnTo>
                <a:lnTo>
                  <a:pt x="28727" y="16256"/>
                </a:lnTo>
                <a:lnTo>
                  <a:pt x="28727" y="3797"/>
                </a:lnTo>
                <a:lnTo>
                  <a:pt x="22669" y="0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50"/>
          <p:cNvSpPr/>
          <p:nvPr/>
        </p:nvSpPr>
        <p:spPr>
          <a:xfrm>
            <a:off x="8629827" y="3386086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29" h="53339">
                <a:moveTo>
                  <a:pt x="18033" y="0"/>
                </a:moveTo>
                <a:lnTo>
                  <a:pt x="10608" y="1965"/>
                </a:lnTo>
                <a:lnTo>
                  <a:pt x="4921" y="7446"/>
                </a:lnTo>
                <a:lnTo>
                  <a:pt x="1281" y="15821"/>
                </a:lnTo>
                <a:lnTo>
                  <a:pt x="0" y="26466"/>
                </a:lnTo>
                <a:lnTo>
                  <a:pt x="1303" y="37010"/>
                </a:lnTo>
                <a:lnTo>
                  <a:pt x="4999" y="45396"/>
                </a:lnTo>
                <a:lnTo>
                  <a:pt x="10763" y="50934"/>
                </a:lnTo>
                <a:lnTo>
                  <a:pt x="18275" y="52933"/>
                </a:lnTo>
                <a:lnTo>
                  <a:pt x="25767" y="50934"/>
                </a:lnTo>
                <a:lnTo>
                  <a:pt x="31430" y="45443"/>
                </a:lnTo>
                <a:lnTo>
                  <a:pt x="35043" y="37063"/>
                </a:lnTo>
                <a:lnTo>
                  <a:pt x="36309" y="26466"/>
                </a:lnTo>
                <a:lnTo>
                  <a:pt x="34989" y="15971"/>
                </a:lnTo>
                <a:lnTo>
                  <a:pt x="31267" y="7580"/>
                </a:lnTo>
                <a:lnTo>
                  <a:pt x="25497" y="2015"/>
                </a:lnTo>
                <a:lnTo>
                  <a:pt x="18033" y="0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51"/>
          <p:cNvSpPr/>
          <p:nvPr/>
        </p:nvSpPr>
        <p:spPr>
          <a:xfrm>
            <a:off x="8400948" y="3031324"/>
            <a:ext cx="464820" cy="567055"/>
          </a:xfrm>
          <a:custGeom>
            <a:avLst/>
            <a:gdLst/>
            <a:ahLst/>
            <a:cxnLst/>
            <a:rect l="l" t="t" r="r" b="b"/>
            <a:pathLst>
              <a:path w="464820" h="567054">
                <a:moveTo>
                  <a:pt x="464400" y="0"/>
                </a:moveTo>
                <a:lnTo>
                  <a:pt x="443369" y="0"/>
                </a:lnTo>
                <a:lnTo>
                  <a:pt x="441198" y="279"/>
                </a:lnTo>
                <a:lnTo>
                  <a:pt x="439026" y="749"/>
                </a:lnTo>
                <a:lnTo>
                  <a:pt x="64655" y="11201"/>
                </a:lnTo>
                <a:lnTo>
                  <a:pt x="26808" y="21438"/>
                </a:lnTo>
                <a:lnTo>
                  <a:pt x="1011" y="53744"/>
                </a:lnTo>
                <a:lnTo>
                  <a:pt x="0" y="488162"/>
                </a:lnTo>
                <a:lnTo>
                  <a:pt x="1294" y="499532"/>
                </a:lnTo>
                <a:lnTo>
                  <a:pt x="30330" y="532390"/>
                </a:lnTo>
                <a:lnTo>
                  <a:pt x="394449" y="566420"/>
                </a:lnTo>
                <a:lnTo>
                  <a:pt x="398716" y="566686"/>
                </a:lnTo>
                <a:lnTo>
                  <a:pt x="398716" y="504520"/>
                </a:lnTo>
                <a:lnTo>
                  <a:pt x="463854" y="501357"/>
                </a:lnTo>
                <a:lnTo>
                  <a:pt x="463856" y="468731"/>
                </a:lnTo>
                <a:lnTo>
                  <a:pt x="398792" y="468731"/>
                </a:lnTo>
                <a:lnTo>
                  <a:pt x="398793" y="424192"/>
                </a:lnTo>
                <a:lnTo>
                  <a:pt x="246913" y="424192"/>
                </a:lnTo>
                <a:lnTo>
                  <a:pt x="245863" y="423964"/>
                </a:lnTo>
                <a:lnTo>
                  <a:pt x="166319" y="423964"/>
                </a:lnTo>
                <a:lnTo>
                  <a:pt x="153554" y="422249"/>
                </a:lnTo>
                <a:lnTo>
                  <a:pt x="143402" y="417374"/>
                </a:lnTo>
                <a:lnTo>
                  <a:pt x="136697" y="409739"/>
                </a:lnTo>
                <a:lnTo>
                  <a:pt x="134277" y="399745"/>
                </a:lnTo>
                <a:lnTo>
                  <a:pt x="134277" y="389661"/>
                </a:lnTo>
                <a:lnTo>
                  <a:pt x="138912" y="383717"/>
                </a:lnTo>
                <a:lnTo>
                  <a:pt x="147688" y="379679"/>
                </a:lnTo>
                <a:lnTo>
                  <a:pt x="141274" y="375767"/>
                </a:lnTo>
                <a:lnTo>
                  <a:pt x="137121" y="370420"/>
                </a:lnTo>
                <a:lnTo>
                  <a:pt x="137121" y="361289"/>
                </a:lnTo>
                <a:lnTo>
                  <a:pt x="139214" y="352371"/>
                </a:lnTo>
                <a:lnTo>
                  <a:pt x="145134" y="345135"/>
                </a:lnTo>
                <a:lnTo>
                  <a:pt x="154347" y="340279"/>
                </a:lnTo>
                <a:lnTo>
                  <a:pt x="166319" y="338505"/>
                </a:lnTo>
                <a:lnTo>
                  <a:pt x="246058" y="338505"/>
                </a:lnTo>
                <a:lnTo>
                  <a:pt x="247154" y="338264"/>
                </a:lnTo>
                <a:lnTo>
                  <a:pt x="398795" y="338264"/>
                </a:lnTo>
                <a:lnTo>
                  <a:pt x="398796" y="322897"/>
                </a:lnTo>
                <a:lnTo>
                  <a:pt x="124155" y="322897"/>
                </a:lnTo>
                <a:lnTo>
                  <a:pt x="124155" y="308127"/>
                </a:lnTo>
                <a:lnTo>
                  <a:pt x="398796" y="308127"/>
                </a:lnTo>
                <a:lnTo>
                  <a:pt x="398796" y="281774"/>
                </a:lnTo>
                <a:lnTo>
                  <a:pt x="271538" y="281774"/>
                </a:lnTo>
                <a:lnTo>
                  <a:pt x="265009" y="280352"/>
                </a:lnTo>
                <a:lnTo>
                  <a:pt x="125437" y="280352"/>
                </a:lnTo>
                <a:lnTo>
                  <a:pt x="125437" y="218744"/>
                </a:lnTo>
                <a:lnTo>
                  <a:pt x="110947" y="218744"/>
                </a:lnTo>
                <a:lnTo>
                  <a:pt x="107149" y="203784"/>
                </a:lnTo>
                <a:lnTo>
                  <a:pt x="131013" y="196672"/>
                </a:lnTo>
                <a:lnTo>
                  <a:pt x="186955" y="196672"/>
                </a:lnTo>
                <a:lnTo>
                  <a:pt x="192252" y="196075"/>
                </a:lnTo>
                <a:lnTo>
                  <a:pt x="270683" y="196075"/>
                </a:lnTo>
                <a:lnTo>
                  <a:pt x="271780" y="195834"/>
                </a:lnTo>
                <a:lnTo>
                  <a:pt x="398840" y="195834"/>
                </a:lnTo>
                <a:lnTo>
                  <a:pt x="398945" y="103339"/>
                </a:lnTo>
                <a:lnTo>
                  <a:pt x="396976" y="102133"/>
                </a:lnTo>
                <a:lnTo>
                  <a:pt x="53644" y="75653"/>
                </a:lnTo>
                <a:lnTo>
                  <a:pt x="45897" y="73088"/>
                </a:lnTo>
                <a:lnTo>
                  <a:pt x="34544" y="63411"/>
                </a:lnTo>
                <a:lnTo>
                  <a:pt x="34544" y="59982"/>
                </a:lnTo>
                <a:lnTo>
                  <a:pt x="419277" y="36779"/>
                </a:lnTo>
                <a:lnTo>
                  <a:pt x="463878" y="36779"/>
                </a:lnTo>
                <a:lnTo>
                  <a:pt x="463880" y="5105"/>
                </a:lnTo>
                <a:lnTo>
                  <a:pt x="464223" y="2552"/>
                </a:lnTo>
                <a:lnTo>
                  <a:pt x="464400" y="0"/>
                </a:lnTo>
                <a:close/>
              </a:path>
              <a:path w="464820" h="567054">
                <a:moveTo>
                  <a:pt x="463878" y="36779"/>
                </a:moveTo>
                <a:lnTo>
                  <a:pt x="419277" y="36779"/>
                </a:lnTo>
                <a:lnTo>
                  <a:pt x="423303" y="36880"/>
                </a:lnTo>
                <a:lnTo>
                  <a:pt x="427926" y="36880"/>
                </a:lnTo>
                <a:lnTo>
                  <a:pt x="427926" y="467398"/>
                </a:lnTo>
                <a:lnTo>
                  <a:pt x="398792" y="468731"/>
                </a:lnTo>
                <a:lnTo>
                  <a:pt x="463856" y="468731"/>
                </a:lnTo>
                <a:lnTo>
                  <a:pt x="463878" y="36779"/>
                </a:lnTo>
                <a:close/>
              </a:path>
              <a:path w="464820" h="567054">
                <a:moveTo>
                  <a:pt x="398795" y="338264"/>
                </a:moveTo>
                <a:lnTo>
                  <a:pt x="247154" y="338264"/>
                </a:lnTo>
                <a:lnTo>
                  <a:pt x="262167" y="341555"/>
                </a:lnTo>
                <a:lnTo>
                  <a:pt x="273785" y="350621"/>
                </a:lnTo>
                <a:lnTo>
                  <a:pt x="281285" y="364249"/>
                </a:lnTo>
                <a:lnTo>
                  <a:pt x="283946" y="381228"/>
                </a:lnTo>
                <a:lnTo>
                  <a:pt x="281281" y="398105"/>
                </a:lnTo>
                <a:lnTo>
                  <a:pt x="273754" y="411745"/>
                </a:lnTo>
                <a:lnTo>
                  <a:pt x="262065" y="420867"/>
                </a:lnTo>
                <a:lnTo>
                  <a:pt x="246913" y="424192"/>
                </a:lnTo>
                <a:lnTo>
                  <a:pt x="398793" y="424192"/>
                </a:lnTo>
                <a:lnTo>
                  <a:pt x="398795" y="338264"/>
                </a:lnTo>
                <a:close/>
              </a:path>
              <a:path w="464820" h="567054">
                <a:moveTo>
                  <a:pt x="246058" y="338505"/>
                </a:moveTo>
                <a:lnTo>
                  <a:pt x="166319" y="338505"/>
                </a:lnTo>
                <a:lnTo>
                  <a:pt x="178323" y="340279"/>
                </a:lnTo>
                <a:lnTo>
                  <a:pt x="187523" y="345135"/>
                </a:lnTo>
                <a:lnTo>
                  <a:pt x="193426" y="352420"/>
                </a:lnTo>
                <a:lnTo>
                  <a:pt x="195461" y="361289"/>
                </a:lnTo>
                <a:lnTo>
                  <a:pt x="195516" y="370420"/>
                </a:lnTo>
                <a:lnTo>
                  <a:pt x="191363" y="375767"/>
                </a:lnTo>
                <a:lnTo>
                  <a:pt x="184962" y="379679"/>
                </a:lnTo>
                <a:lnTo>
                  <a:pt x="193382" y="384073"/>
                </a:lnTo>
                <a:lnTo>
                  <a:pt x="198374" y="389420"/>
                </a:lnTo>
                <a:lnTo>
                  <a:pt x="198317" y="399745"/>
                </a:lnTo>
                <a:lnTo>
                  <a:pt x="195953" y="409835"/>
                </a:lnTo>
                <a:lnTo>
                  <a:pt x="189247" y="417520"/>
                </a:lnTo>
                <a:lnTo>
                  <a:pt x="179091" y="422312"/>
                </a:lnTo>
                <a:lnTo>
                  <a:pt x="166319" y="423964"/>
                </a:lnTo>
                <a:lnTo>
                  <a:pt x="245863" y="423964"/>
                </a:lnTo>
                <a:lnTo>
                  <a:pt x="231799" y="420901"/>
                </a:lnTo>
                <a:lnTo>
                  <a:pt x="220192" y="411835"/>
                </a:lnTo>
                <a:lnTo>
                  <a:pt x="212748" y="398207"/>
                </a:lnTo>
                <a:lnTo>
                  <a:pt x="210121" y="381228"/>
                </a:lnTo>
                <a:lnTo>
                  <a:pt x="212802" y="364351"/>
                </a:lnTo>
                <a:lnTo>
                  <a:pt x="220356" y="350712"/>
                </a:lnTo>
                <a:lnTo>
                  <a:pt x="232051" y="341589"/>
                </a:lnTo>
                <a:lnTo>
                  <a:pt x="246058" y="338505"/>
                </a:lnTo>
                <a:close/>
              </a:path>
              <a:path w="464820" h="567054">
                <a:moveTo>
                  <a:pt x="398796" y="308127"/>
                </a:moveTo>
                <a:lnTo>
                  <a:pt x="303834" y="308127"/>
                </a:lnTo>
                <a:lnTo>
                  <a:pt x="303834" y="322897"/>
                </a:lnTo>
                <a:lnTo>
                  <a:pt x="398796" y="322897"/>
                </a:lnTo>
                <a:lnTo>
                  <a:pt x="398796" y="308127"/>
                </a:lnTo>
                <a:close/>
              </a:path>
              <a:path w="464820" h="567054">
                <a:moveTo>
                  <a:pt x="398840" y="195834"/>
                </a:moveTo>
                <a:lnTo>
                  <a:pt x="271780" y="195834"/>
                </a:lnTo>
                <a:lnTo>
                  <a:pt x="286792" y="199127"/>
                </a:lnTo>
                <a:lnTo>
                  <a:pt x="298410" y="208197"/>
                </a:lnTo>
                <a:lnTo>
                  <a:pt x="305911" y="221830"/>
                </a:lnTo>
                <a:lnTo>
                  <a:pt x="308571" y="238810"/>
                </a:lnTo>
                <a:lnTo>
                  <a:pt x="305907" y="255687"/>
                </a:lnTo>
                <a:lnTo>
                  <a:pt x="298380" y="269327"/>
                </a:lnTo>
                <a:lnTo>
                  <a:pt x="286690" y="278449"/>
                </a:lnTo>
                <a:lnTo>
                  <a:pt x="271538" y="281774"/>
                </a:lnTo>
                <a:lnTo>
                  <a:pt x="398796" y="281774"/>
                </a:lnTo>
                <a:lnTo>
                  <a:pt x="398840" y="195834"/>
                </a:lnTo>
                <a:close/>
              </a:path>
              <a:path w="464820" h="567054">
                <a:moveTo>
                  <a:pt x="186955" y="196672"/>
                </a:moveTo>
                <a:lnTo>
                  <a:pt x="143471" y="196672"/>
                </a:lnTo>
                <a:lnTo>
                  <a:pt x="143471" y="280352"/>
                </a:lnTo>
                <a:lnTo>
                  <a:pt x="160210" y="280352"/>
                </a:lnTo>
                <a:lnTo>
                  <a:pt x="160210" y="265861"/>
                </a:lnTo>
                <a:lnTo>
                  <a:pt x="172618" y="255687"/>
                </a:lnTo>
                <a:lnTo>
                  <a:pt x="198183" y="234645"/>
                </a:lnTo>
                <a:lnTo>
                  <a:pt x="202222" y="230136"/>
                </a:lnTo>
                <a:lnTo>
                  <a:pt x="202222" y="223608"/>
                </a:lnTo>
                <a:lnTo>
                  <a:pt x="174091" y="223608"/>
                </a:lnTo>
                <a:lnTo>
                  <a:pt x="161277" y="213283"/>
                </a:lnTo>
                <a:lnTo>
                  <a:pt x="167487" y="205890"/>
                </a:lnTo>
                <a:lnTo>
                  <a:pt x="174274" y="200498"/>
                </a:lnTo>
                <a:lnTo>
                  <a:pt x="182306" y="197196"/>
                </a:lnTo>
                <a:lnTo>
                  <a:pt x="186955" y="196672"/>
                </a:lnTo>
                <a:close/>
              </a:path>
              <a:path w="464820" h="567054">
                <a:moveTo>
                  <a:pt x="270683" y="196075"/>
                </a:moveTo>
                <a:lnTo>
                  <a:pt x="192252" y="196075"/>
                </a:lnTo>
                <a:lnTo>
                  <a:pt x="203983" y="197897"/>
                </a:lnTo>
                <a:lnTo>
                  <a:pt x="213012" y="203092"/>
                </a:lnTo>
                <a:lnTo>
                  <a:pt x="218814" y="211248"/>
                </a:lnTo>
                <a:lnTo>
                  <a:pt x="220865" y="221957"/>
                </a:lnTo>
                <a:lnTo>
                  <a:pt x="219522" y="231236"/>
                </a:lnTo>
                <a:lnTo>
                  <a:pt x="215463" y="238969"/>
                </a:lnTo>
                <a:lnTo>
                  <a:pt x="208644" y="246235"/>
                </a:lnTo>
                <a:lnTo>
                  <a:pt x="199021" y="254114"/>
                </a:lnTo>
                <a:lnTo>
                  <a:pt x="185483" y="264566"/>
                </a:lnTo>
                <a:lnTo>
                  <a:pt x="221691" y="264566"/>
                </a:lnTo>
                <a:lnTo>
                  <a:pt x="221691" y="280352"/>
                </a:lnTo>
                <a:lnTo>
                  <a:pt x="265009" y="280352"/>
                </a:lnTo>
                <a:lnTo>
                  <a:pt x="256422" y="278481"/>
                </a:lnTo>
                <a:lnTo>
                  <a:pt x="244811" y="269413"/>
                </a:lnTo>
                <a:lnTo>
                  <a:pt x="237363" y="255784"/>
                </a:lnTo>
                <a:lnTo>
                  <a:pt x="234734" y="238810"/>
                </a:lnTo>
                <a:lnTo>
                  <a:pt x="237411" y="221957"/>
                </a:lnTo>
                <a:lnTo>
                  <a:pt x="244975" y="208283"/>
                </a:lnTo>
                <a:lnTo>
                  <a:pt x="256674" y="199159"/>
                </a:lnTo>
                <a:lnTo>
                  <a:pt x="270683" y="196075"/>
                </a:lnTo>
                <a:close/>
              </a:path>
              <a:path w="464820" h="567054">
                <a:moveTo>
                  <a:pt x="197599" y="212458"/>
                </a:moveTo>
                <a:lnTo>
                  <a:pt x="184658" y="212458"/>
                </a:lnTo>
                <a:lnTo>
                  <a:pt x="180263" y="216014"/>
                </a:lnTo>
                <a:lnTo>
                  <a:pt x="174091" y="223608"/>
                </a:lnTo>
                <a:lnTo>
                  <a:pt x="202222" y="223608"/>
                </a:lnTo>
                <a:lnTo>
                  <a:pt x="202222" y="216255"/>
                </a:lnTo>
                <a:lnTo>
                  <a:pt x="197599" y="212458"/>
                </a:lnTo>
                <a:close/>
              </a:path>
              <a:path w="464820" h="567054">
                <a:moveTo>
                  <a:pt x="125437" y="215188"/>
                </a:moveTo>
                <a:lnTo>
                  <a:pt x="110947" y="218744"/>
                </a:lnTo>
                <a:lnTo>
                  <a:pt x="125437" y="218744"/>
                </a:lnTo>
                <a:lnTo>
                  <a:pt x="125437" y="215188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52"/>
          <p:cNvSpPr/>
          <p:nvPr/>
        </p:nvSpPr>
        <p:spPr>
          <a:xfrm>
            <a:off x="8654453" y="3243655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29" h="53339">
                <a:moveTo>
                  <a:pt x="18033" y="0"/>
                </a:moveTo>
                <a:lnTo>
                  <a:pt x="10608" y="1965"/>
                </a:lnTo>
                <a:lnTo>
                  <a:pt x="4921" y="7446"/>
                </a:lnTo>
                <a:lnTo>
                  <a:pt x="1281" y="15821"/>
                </a:lnTo>
                <a:lnTo>
                  <a:pt x="0" y="26466"/>
                </a:lnTo>
                <a:lnTo>
                  <a:pt x="1303" y="37010"/>
                </a:lnTo>
                <a:lnTo>
                  <a:pt x="4999" y="45396"/>
                </a:lnTo>
                <a:lnTo>
                  <a:pt x="10763" y="50934"/>
                </a:lnTo>
                <a:lnTo>
                  <a:pt x="18275" y="52933"/>
                </a:lnTo>
                <a:lnTo>
                  <a:pt x="25767" y="50934"/>
                </a:lnTo>
                <a:lnTo>
                  <a:pt x="31430" y="45443"/>
                </a:lnTo>
                <a:lnTo>
                  <a:pt x="35043" y="37063"/>
                </a:lnTo>
                <a:lnTo>
                  <a:pt x="36309" y="26466"/>
                </a:lnTo>
                <a:lnTo>
                  <a:pt x="34989" y="15971"/>
                </a:lnTo>
                <a:lnTo>
                  <a:pt x="31267" y="7580"/>
                </a:lnTo>
                <a:lnTo>
                  <a:pt x="25497" y="2015"/>
                </a:lnTo>
                <a:lnTo>
                  <a:pt x="18033" y="0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17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89579" y="443306"/>
            <a:ext cx="159067" cy="225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75457" y="439724"/>
            <a:ext cx="192189" cy="232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24192" y="56749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6250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11067" y="556069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5">
                <a:moveTo>
                  <a:pt x="0" y="0"/>
                </a:moveTo>
                <a:lnTo>
                  <a:pt x="119824" y="0"/>
                </a:lnTo>
              </a:path>
            </a:pathLst>
          </a:custGeom>
          <a:ln w="2285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11067" y="467169"/>
            <a:ext cx="26670" cy="77470"/>
          </a:xfrm>
          <a:custGeom>
            <a:avLst/>
            <a:gdLst/>
            <a:ahLst/>
            <a:cxnLst/>
            <a:rect l="l" t="t" r="r" b="b"/>
            <a:pathLst>
              <a:path w="26670" h="77470">
                <a:moveTo>
                  <a:pt x="0" y="77469"/>
                </a:moveTo>
                <a:lnTo>
                  <a:pt x="26250" y="77469"/>
                </a:lnTo>
                <a:lnTo>
                  <a:pt x="26250" y="0"/>
                </a:lnTo>
                <a:lnTo>
                  <a:pt x="0" y="0"/>
                </a:lnTo>
                <a:lnTo>
                  <a:pt x="0" y="77469"/>
                </a:lnTo>
                <a:close/>
              </a:path>
            </a:pathLst>
          </a:custGeom>
          <a:solidFill>
            <a:srgbClr val="81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11067" y="455104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412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53929" y="440042"/>
            <a:ext cx="142074" cy="232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86276" y="443293"/>
            <a:ext cx="125895" cy="225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86289" y="353663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7AC1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86289" y="758755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EF38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5"/>
          <p:cNvSpPr/>
          <p:nvPr/>
        </p:nvSpPr>
        <p:spPr>
          <a:xfrm>
            <a:off x="6011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10" h="216534">
                <a:moveTo>
                  <a:pt x="0" y="216001"/>
                </a:moveTo>
                <a:lnTo>
                  <a:pt x="2149856" y="216001"/>
                </a:lnTo>
                <a:lnTo>
                  <a:pt x="2149856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6"/>
          <p:cNvSpPr/>
          <p:nvPr/>
        </p:nvSpPr>
        <p:spPr>
          <a:xfrm>
            <a:off x="4286622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67" y="216001"/>
                </a:lnTo>
                <a:lnTo>
                  <a:pt x="213076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FCB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7"/>
          <p:cNvSpPr/>
          <p:nvPr/>
        </p:nvSpPr>
        <p:spPr>
          <a:xfrm>
            <a:off x="2155841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80" y="216001"/>
                </a:lnTo>
                <a:lnTo>
                  <a:pt x="2130780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89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8"/>
          <p:cNvSpPr/>
          <p:nvPr/>
        </p:nvSpPr>
        <p:spPr>
          <a:xfrm>
            <a:off x="6417390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59" h="216534">
                <a:moveTo>
                  <a:pt x="0" y="216001"/>
                </a:moveTo>
                <a:lnTo>
                  <a:pt x="2130793" y="216001"/>
                </a:lnTo>
                <a:lnTo>
                  <a:pt x="2130793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B7D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9"/>
          <p:cNvSpPr/>
          <p:nvPr/>
        </p:nvSpPr>
        <p:spPr>
          <a:xfrm>
            <a:off x="8548183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09" h="216534">
                <a:moveTo>
                  <a:pt x="0" y="216001"/>
                </a:moveTo>
                <a:lnTo>
                  <a:pt x="2149817" y="216001"/>
                </a:lnTo>
                <a:lnTo>
                  <a:pt x="214981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92C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/>
          <p:cNvSpPr/>
          <p:nvPr/>
        </p:nvSpPr>
        <p:spPr>
          <a:xfrm>
            <a:off x="5479269" y="1395385"/>
            <a:ext cx="624205" cy="624205"/>
          </a:xfrm>
          <a:custGeom>
            <a:avLst/>
            <a:gdLst/>
            <a:ahLst/>
            <a:cxnLst/>
            <a:rect l="l" t="t" r="r" b="b"/>
            <a:pathLst>
              <a:path w="624204" h="624205">
                <a:moveTo>
                  <a:pt x="311975" y="623938"/>
                </a:moveTo>
                <a:lnTo>
                  <a:pt x="358077" y="620555"/>
                </a:lnTo>
                <a:lnTo>
                  <a:pt x="402078" y="610729"/>
                </a:lnTo>
                <a:lnTo>
                  <a:pt x="443497" y="594943"/>
                </a:lnTo>
                <a:lnTo>
                  <a:pt x="481850" y="573678"/>
                </a:lnTo>
                <a:lnTo>
                  <a:pt x="516654" y="547417"/>
                </a:lnTo>
                <a:lnTo>
                  <a:pt x="547429" y="516644"/>
                </a:lnTo>
                <a:lnTo>
                  <a:pt x="573690" y="481840"/>
                </a:lnTo>
                <a:lnTo>
                  <a:pt x="594955" y="443489"/>
                </a:lnTo>
                <a:lnTo>
                  <a:pt x="610742" y="402072"/>
                </a:lnTo>
                <a:lnTo>
                  <a:pt x="620568" y="358074"/>
                </a:lnTo>
                <a:lnTo>
                  <a:pt x="623951" y="311975"/>
                </a:lnTo>
                <a:lnTo>
                  <a:pt x="620568" y="265873"/>
                </a:lnTo>
                <a:lnTo>
                  <a:pt x="610742" y="221872"/>
                </a:lnTo>
                <a:lnTo>
                  <a:pt x="594955" y="180453"/>
                </a:lnTo>
                <a:lnTo>
                  <a:pt x="573690" y="142100"/>
                </a:lnTo>
                <a:lnTo>
                  <a:pt x="547429" y="107296"/>
                </a:lnTo>
                <a:lnTo>
                  <a:pt x="516654" y="76521"/>
                </a:lnTo>
                <a:lnTo>
                  <a:pt x="481850" y="50260"/>
                </a:lnTo>
                <a:lnTo>
                  <a:pt x="443497" y="28995"/>
                </a:lnTo>
                <a:lnTo>
                  <a:pt x="402078" y="13208"/>
                </a:lnTo>
                <a:lnTo>
                  <a:pt x="358077" y="3382"/>
                </a:lnTo>
                <a:lnTo>
                  <a:pt x="311975" y="0"/>
                </a:lnTo>
                <a:lnTo>
                  <a:pt x="265873" y="3382"/>
                </a:lnTo>
                <a:lnTo>
                  <a:pt x="221872" y="13208"/>
                </a:lnTo>
                <a:lnTo>
                  <a:pt x="180453" y="28995"/>
                </a:lnTo>
                <a:lnTo>
                  <a:pt x="142100" y="50260"/>
                </a:lnTo>
                <a:lnTo>
                  <a:pt x="107296" y="76521"/>
                </a:lnTo>
                <a:lnTo>
                  <a:pt x="76521" y="107296"/>
                </a:lnTo>
                <a:lnTo>
                  <a:pt x="50260" y="142100"/>
                </a:lnTo>
                <a:lnTo>
                  <a:pt x="28995" y="180453"/>
                </a:lnTo>
                <a:lnTo>
                  <a:pt x="13208" y="221872"/>
                </a:lnTo>
                <a:lnTo>
                  <a:pt x="3382" y="265873"/>
                </a:lnTo>
                <a:lnTo>
                  <a:pt x="0" y="311975"/>
                </a:lnTo>
                <a:lnTo>
                  <a:pt x="3382" y="358074"/>
                </a:lnTo>
                <a:lnTo>
                  <a:pt x="13208" y="402072"/>
                </a:lnTo>
                <a:lnTo>
                  <a:pt x="28995" y="443489"/>
                </a:lnTo>
                <a:lnTo>
                  <a:pt x="50260" y="481840"/>
                </a:lnTo>
                <a:lnTo>
                  <a:pt x="76521" y="516644"/>
                </a:lnTo>
                <a:lnTo>
                  <a:pt x="107296" y="547417"/>
                </a:lnTo>
                <a:lnTo>
                  <a:pt x="142100" y="573678"/>
                </a:lnTo>
                <a:lnTo>
                  <a:pt x="180453" y="594943"/>
                </a:lnTo>
                <a:lnTo>
                  <a:pt x="221872" y="610729"/>
                </a:lnTo>
                <a:lnTo>
                  <a:pt x="265873" y="620555"/>
                </a:lnTo>
                <a:lnTo>
                  <a:pt x="311975" y="623938"/>
                </a:lnTo>
                <a:close/>
              </a:path>
            </a:pathLst>
          </a:custGeom>
          <a:ln w="36004">
            <a:solidFill>
              <a:srgbClr val="8CC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6"/>
          <p:cNvSpPr/>
          <p:nvPr/>
        </p:nvSpPr>
        <p:spPr>
          <a:xfrm>
            <a:off x="2502001" y="3204006"/>
            <a:ext cx="8190001" cy="26279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"/>
          <p:cNvSpPr/>
          <p:nvPr/>
        </p:nvSpPr>
        <p:spPr>
          <a:xfrm>
            <a:off x="1700999" y="3639578"/>
            <a:ext cx="7692275" cy="32004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8"/>
          <p:cNvSpPr txBox="1"/>
          <p:nvPr/>
        </p:nvSpPr>
        <p:spPr>
          <a:xfrm>
            <a:off x="2561297" y="1473809"/>
            <a:ext cx="434403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2900" spc="265" dirty="0">
                <a:solidFill>
                  <a:srgbClr val="231F20"/>
                </a:solidFill>
                <a:latin typeface="Calibri"/>
                <a:cs typeface="Calibri"/>
              </a:rPr>
              <a:t>ÜRÜNÜN ETKİSİ </a:t>
            </a:r>
            <a:endParaRPr sz="2900" dirty="0">
              <a:latin typeface="Calibri"/>
              <a:cs typeface="Calibri"/>
            </a:endParaRPr>
          </a:p>
        </p:txBody>
      </p:sp>
      <p:sp>
        <p:nvSpPr>
          <p:cNvPr id="21" name="object 9"/>
          <p:cNvSpPr txBox="1"/>
          <p:nvPr/>
        </p:nvSpPr>
        <p:spPr>
          <a:xfrm>
            <a:off x="2908300" y="1338870"/>
            <a:ext cx="3063240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15260" algn="l"/>
              </a:tabLst>
            </a:pPr>
            <a:r>
              <a:rPr sz="2900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4300" spc="-85" dirty="0">
                <a:solidFill>
                  <a:srgbClr val="8CC747"/>
                </a:solidFill>
                <a:latin typeface="Lucida Sans"/>
                <a:cs typeface="Lucida Sans"/>
              </a:rPr>
              <a:t>3</a:t>
            </a:r>
            <a:endParaRPr sz="4300" dirty="0">
              <a:latin typeface="Lucida Sans"/>
              <a:cs typeface="Lucida Sans"/>
            </a:endParaRPr>
          </a:p>
        </p:txBody>
      </p:sp>
      <p:sp>
        <p:nvSpPr>
          <p:cNvPr id="22" name="object 10"/>
          <p:cNvSpPr txBox="1"/>
          <p:nvPr/>
        </p:nvSpPr>
        <p:spPr>
          <a:xfrm>
            <a:off x="6156795" y="1473809"/>
            <a:ext cx="181737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2900" b="1" spc="-5" dirty="0">
                <a:solidFill>
                  <a:srgbClr val="8CC747"/>
                </a:solidFill>
                <a:latin typeface="Lucida Sans"/>
                <a:cs typeface="Lucida Sans"/>
              </a:rPr>
              <a:t>DAKİKA</a:t>
            </a:r>
            <a:endParaRPr sz="2900" dirty="0">
              <a:latin typeface="Lucida Sans"/>
              <a:cs typeface="Lucida Sans"/>
            </a:endParaRPr>
          </a:p>
        </p:txBody>
      </p:sp>
      <p:sp>
        <p:nvSpPr>
          <p:cNvPr id="23" name="object 8">
            <a:extLst>
              <a:ext uri="{FF2B5EF4-FFF2-40B4-BE49-F238E27FC236}">
                <a16:creationId xmlns="" xmlns:a16="http://schemas.microsoft.com/office/drawing/2014/main" id="{A511DA32-C626-5F4C-8AE8-5D81386B14F2}"/>
              </a:ext>
            </a:extLst>
          </p:cNvPr>
          <p:cNvSpPr txBox="1"/>
          <p:nvPr/>
        </p:nvSpPr>
        <p:spPr>
          <a:xfrm>
            <a:off x="2561297" y="2179325"/>
            <a:ext cx="4690403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2900" spc="265" dirty="0">
                <a:solidFill>
                  <a:srgbClr val="231F20"/>
                </a:solidFill>
                <a:latin typeface="Calibri"/>
                <a:cs typeface="Calibri"/>
              </a:rPr>
              <a:t>İÇERİSİNDE KANITLANIR!</a:t>
            </a:r>
            <a:endParaRPr sz="2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843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89579" y="443306"/>
            <a:ext cx="159067" cy="225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75457" y="439724"/>
            <a:ext cx="192189" cy="232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24192" y="56749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6250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11067" y="556069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5">
                <a:moveTo>
                  <a:pt x="0" y="0"/>
                </a:moveTo>
                <a:lnTo>
                  <a:pt x="119824" y="0"/>
                </a:lnTo>
              </a:path>
            </a:pathLst>
          </a:custGeom>
          <a:ln w="2285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11067" y="467169"/>
            <a:ext cx="26670" cy="77470"/>
          </a:xfrm>
          <a:custGeom>
            <a:avLst/>
            <a:gdLst/>
            <a:ahLst/>
            <a:cxnLst/>
            <a:rect l="l" t="t" r="r" b="b"/>
            <a:pathLst>
              <a:path w="26670" h="77470">
                <a:moveTo>
                  <a:pt x="0" y="77469"/>
                </a:moveTo>
                <a:lnTo>
                  <a:pt x="26250" y="77469"/>
                </a:lnTo>
                <a:lnTo>
                  <a:pt x="26250" y="0"/>
                </a:lnTo>
                <a:lnTo>
                  <a:pt x="0" y="0"/>
                </a:lnTo>
                <a:lnTo>
                  <a:pt x="0" y="77469"/>
                </a:lnTo>
                <a:close/>
              </a:path>
            </a:pathLst>
          </a:custGeom>
          <a:solidFill>
            <a:srgbClr val="81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11067" y="455104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412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53929" y="440042"/>
            <a:ext cx="142074" cy="232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86276" y="443293"/>
            <a:ext cx="125895" cy="225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86289" y="353663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7AC1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86289" y="758755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EF38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452004" y="3900905"/>
            <a:ext cx="3006090" cy="952589"/>
          </a:xfrm>
          <a:custGeom>
            <a:avLst/>
            <a:gdLst/>
            <a:ahLst/>
            <a:cxnLst/>
            <a:rect l="l" t="t" r="r" b="b"/>
            <a:pathLst>
              <a:path w="3006090" h="792479">
                <a:moveTo>
                  <a:pt x="0" y="791997"/>
                </a:moveTo>
                <a:lnTo>
                  <a:pt x="3006001" y="791997"/>
                </a:lnTo>
                <a:lnTo>
                  <a:pt x="3006001" y="0"/>
                </a:lnTo>
                <a:lnTo>
                  <a:pt x="0" y="0"/>
                </a:lnTo>
                <a:lnTo>
                  <a:pt x="0" y="791997"/>
                </a:lnTo>
                <a:close/>
              </a:path>
            </a:pathLst>
          </a:custGeom>
          <a:solidFill>
            <a:srgbClr val="FFCB10">
              <a:alpha val="53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491716" y="852004"/>
            <a:ext cx="771652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b="1" dirty="0">
                <a:latin typeface="+mn-lt"/>
                <a:cs typeface="Lucida Sans"/>
              </a:rPr>
              <a:t>DÜNYA TRENDİ: MOBİL SAĞLIK TEKNOLOJİLERİ</a:t>
            </a:r>
            <a:endParaRPr b="1" dirty="0">
              <a:latin typeface="+mn-lt"/>
              <a:cs typeface="Lucida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30401" y="2447759"/>
            <a:ext cx="2874645" cy="12509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700"/>
              </a:lnSpc>
              <a:spcBef>
                <a:spcPts val="100"/>
              </a:spcBef>
            </a:pPr>
            <a:r>
              <a:rPr lang="tr-TR" sz="1400" spc="110" dirty="0" err="1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Statista’ya</a:t>
            </a:r>
            <a:r>
              <a:rPr lang="tr-TR" sz="1400" spc="110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 göre, 2014 yılında mobil sağlık pazarının büyüklüğü 10i97 milyar dolardı. Aynı yıl pazarın büyüme hızı %32’ydi.</a:t>
            </a:r>
            <a:endParaRPr sz="1400" dirty="0">
              <a:latin typeface="HelveticaNeueCyr" panose="02000503040000020004" pitchFamily="50" charset="-52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52703" y="2575331"/>
            <a:ext cx="6221730" cy="0"/>
          </a:xfrm>
          <a:custGeom>
            <a:avLst/>
            <a:gdLst/>
            <a:ahLst/>
            <a:cxnLst/>
            <a:rect l="l" t="t" r="r" b="b"/>
            <a:pathLst>
              <a:path w="6221730">
                <a:moveTo>
                  <a:pt x="0" y="0"/>
                </a:moveTo>
                <a:lnTo>
                  <a:pt x="6221387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52703" y="3011436"/>
            <a:ext cx="6221730" cy="0"/>
          </a:xfrm>
          <a:custGeom>
            <a:avLst/>
            <a:gdLst/>
            <a:ahLst/>
            <a:cxnLst/>
            <a:rect l="l" t="t" r="r" b="b"/>
            <a:pathLst>
              <a:path w="6221730">
                <a:moveTo>
                  <a:pt x="0" y="0"/>
                </a:moveTo>
                <a:lnTo>
                  <a:pt x="6221387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947623" y="3447529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66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52703" y="3447529"/>
            <a:ext cx="5713730" cy="0"/>
          </a:xfrm>
          <a:custGeom>
            <a:avLst/>
            <a:gdLst/>
            <a:ahLst/>
            <a:cxnLst/>
            <a:rect l="l" t="t" r="r" b="b"/>
            <a:pathLst>
              <a:path w="5713730">
                <a:moveTo>
                  <a:pt x="0" y="0"/>
                </a:moveTo>
                <a:lnTo>
                  <a:pt x="5713577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47623" y="3883634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66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61125" y="3883634"/>
            <a:ext cx="305435" cy="0"/>
          </a:xfrm>
          <a:custGeom>
            <a:avLst/>
            <a:gdLst/>
            <a:ahLst/>
            <a:cxnLst/>
            <a:rect l="l" t="t" r="r" b="b"/>
            <a:pathLst>
              <a:path w="305434">
                <a:moveTo>
                  <a:pt x="0" y="0"/>
                </a:moveTo>
                <a:lnTo>
                  <a:pt x="305155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2703" y="3883634"/>
            <a:ext cx="5027295" cy="0"/>
          </a:xfrm>
          <a:custGeom>
            <a:avLst/>
            <a:gdLst/>
            <a:ahLst/>
            <a:cxnLst/>
            <a:rect l="l" t="t" r="r" b="b"/>
            <a:pathLst>
              <a:path w="5027295">
                <a:moveTo>
                  <a:pt x="0" y="0"/>
                </a:moveTo>
                <a:lnTo>
                  <a:pt x="5027091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947623" y="4319739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66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261125" y="4319739"/>
            <a:ext cx="305435" cy="0"/>
          </a:xfrm>
          <a:custGeom>
            <a:avLst/>
            <a:gdLst/>
            <a:ahLst/>
            <a:cxnLst/>
            <a:rect l="l" t="t" r="r" b="b"/>
            <a:pathLst>
              <a:path w="305434">
                <a:moveTo>
                  <a:pt x="0" y="0"/>
                </a:moveTo>
                <a:lnTo>
                  <a:pt x="305155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74639" y="4319739"/>
            <a:ext cx="305435" cy="0"/>
          </a:xfrm>
          <a:custGeom>
            <a:avLst/>
            <a:gdLst/>
            <a:ahLst/>
            <a:cxnLst/>
            <a:rect l="l" t="t" r="r" b="b"/>
            <a:pathLst>
              <a:path w="305435">
                <a:moveTo>
                  <a:pt x="0" y="0"/>
                </a:moveTo>
                <a:lnTo>
                  <a:pt x="305155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2703" y="4319739"/>
            <a:ext cx="4340860" cy="0"/>
          </a:xfrm>
          <a:custGeom>
            <a:avLst/>
            <a:gdLst/>
            <a:ahLst/>
            <a:cxnLst/>
            <a:rect l="l" t="t" r="r" b="b"/>
            <a:pathLst>
              <a:path w="4340860">
                <a:moveTo>
                  <a:pt x="0" y="0"/>
                </a:moveTo>
                <a:lnTo>
                  <a:pt x="4340606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947623" y="4755832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66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261125" y="4755832"/>
            <a:ext cx="305435" cy="0"/>
          </a:xfrm>
          <a:custGeom>
            <a:avLst/>
            <a:gdLst/>
            <a:ahLst/>
            <a:cxnLst/>
            <a:rect l="l" t="t" r="r" b="b"/>
            <a:pathLst>
              <a:path w="305434">
                <a:moveTo>
                  <a:pt x="0" y="0"/>
                </a:moveTo>
                <a:lnTo>
                  <a:pt x="305155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574639" y="4755832"/>
            <a:ext cx="305435" cy="0"/>
          </a:xfrm>
          <a:custGeom>
            <a:avLst/>
            <a:gdLst/>
            <a:ahLst/>
            <a:cxnLst/>
            <a:rect l="l" t="t" r="r" b="b"/>
            <a:pathLst>
              <a:path w="305435">
                <a:moveTo>
                  <a:pt x="0" y="0"/>
                </a:moveTo>
                <a:lnTo>
                  <a:pt x="305155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888141" y="4755832"/>
            <a:ext cx="305435" cy="0"/>
          </a:xfrm>
          <a:custGeom>
            <a:avLst/>
            <a:gdLst/>
            <a:ahLst/>
            <a:cxnLst/>
            <a:rect l="l" t="t" r="r" b="b"/>
            <a:pathLst>
              <a:path w="305435">
                <a:moveTo>
                  <a:pt x="0" y="0"/>
                </a:moveTo>
                <a:lnTo>
                  <a:pt x="305168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52703" y="4755832"/>
            <a:ext cx="3654425" cy="0"/>
          </a:xfrm>
          <a:custGeom>
            <a:avLst/>
            <a:gdLst/>
            <a:ahLst/>
            <a:cxnLst/>
            <a:rect l="l" t="t" r="r" b="b"/>
            <a:pathLst>
              <a:path w="3654425">
                <a:moveTo>
                  <a:pt x="0" y="0"/>
                </a:moveTo>
                <a:lnTo>
                  <a:pt x="3654107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47623" y="5191937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66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261125" y="5191937"/>
            <a:ext cx="305435" cy="0"/>
          </a:xfrm>
          <a:custGeom>
            <a:avLst/>
            <a:gdLst/>
            <a:ahLst/>
            <a:cxnLst/>
            <a:rect l="l" t="t" r="r" b="b"/>
            <a:pathLst>
              <a:path w="305434">
                <a:moveTo>
                  <a:pt x="0" y="0"/>
                </a:moveTo>
                <a:lnTo>
                  <a:pt x="305155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574639" y="5191937"/>
            <a:ext cx="305435" cy="0"/>
          </a:xfrm>
          <a:custGeom>
            <a:avLst/>
            <a:gdLst/>
            <a:ahLst/>
            <a:cxnLst/>
            <a:rect l="l" t="t" r="r" b="b"/>
            <a:pathLst>
              <a:path w="305435">
                <a:moveTo>
                  <a:pt x="0" y="0"/>
                </a:moveTo>
                <a:lnTo>
                  <a:pt x="305155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888141" y="5191937"/>
            <a:ext cx="305435" cy="0"/>
          </a:xfrm>
          <a:custGeom>
            <a:avLst/>
            <a:gdLst/>
            <a:ahLst/>
            <a:cxnLst/>
            <a:rect l="l" t="t" r="r" b="b"/>
            <a:pathLst>
              <a:path w="305435">
                <a:moveTo>
                  <a:pt x="0" y="0"/>
                </a:moveTo>
                <a:lnTo>
                  <a:pt x="305168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201655" y="5191937"/>
            <a:ext cx="305435" cy="0"/>
          </a:xfrm>
          <a:custGeom>
            <a:avLst/>
            <a:gdLst/>
            <a:ahLst/>
            <a:cxnLst/>
            <a:rect l="l" t="t" r="r" b="b"/>
            <a:pathLst>
              <a:path w="305435">
                <a:moveTo>
                  <a:pt x="0" y="0"/>
                </a:moveTo>
                <a:lnTo>
                  <a:pt x="305155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515143" y="5191937"/>
            <a:ext cx="305435" cy="0"/>
          </a:xfrm>
          <a:custGeom>
            <a:avLst/>
            <a:gdLst/>
            <a:ahLst/>
            <a:cxnLst/>
            <a:rect l="l" t="t" r="r" b="b"/>
            <a:pathLst>
              <a:path w="305435">
                <a:moveTo>
                  <a:pt x="0" y="0"/>
                </a:moveTo>
                <a:lnTo>
                  <a:pt x="305180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828658" y="5191937"/>
            <a:ext cx="305435" cy="0"/>
          </a:xfrm>
          <a:custGeom>
            <a:avLst/>
            <a:gdLst/>
            <a:ahLst/>
            <a:cxnLst/>
            <a:rect l="l" t="t" r="r" b="b"/>
            <a:pathLst>
              <a:path w="305435">
                <a:moveTo>
                  <a:pt x="0" y="0"/>
                </a:moveTo>
                <a:lnTo>
                  <a:pt x="305155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52703" y="5191937"/>
            <a:ext cx="1595120" cy="0"/>
          </a:xfrm>
          <a:custGeom>
            <a:avLst/>
            <a:gdLst/>
            <a:ahLst/>
            <a:cxnLst/>
            <a:rect l="l" t="t" r="r" b="b"/>
            <a:pathLst>
              <a:path w="1595120">
                <a:moveTo>
                  <a:pt x="0" y="0"/>
                </a:moveTo>
                <a:lnTo>
                  <a:pt x="1594624" y="0"/>
                </a:lnTo>
              </a:path>
            </a:pathLst>
          </a:custGeom>
          <a:ln w="8026">
            <a:solidFill>
              <a:srgbClr val="939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363626" y="2449423"/>
            <a:ext cx="363220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spc="30" dirty="0">
                <a:solidFill>
                  <a:srgbClr val="010202"/>
                </a:solidFill>
                <a:latin typeface="Century Gothic"/>
                <a:cs typeface="Century Gothic"/>
              </a:rPr>
              <a:t>70</a:t>
            </a:r>
            <a:r>
              <a:rPr sz="1300" b="1" spc="-70" dirty="0">
                <a:solidFill>
                  <a:srgbClr val="010202"/>
                </a:solidFill>
                <a:latin typeface="Arial Black"/>
                <a:cs typeface="Arial Black"/>
              </a:rPr>
              <a:t>.</a:t>
            </a:r>
            <a:r>
              <a:rPr sz="1300" b="1" spc="30" dirty="0">
                <a:solidFill>
                  <a:srgbClr val="010202"/>
                </a:solidFill>
                <a:latin typeface="Century Gothic"/>
                <a:cs typeface="Century Gothic"/>
              </a:rPr>
              <a:t>0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084376" y="5336171"/>
            <a:ext cx="361315" cy="292100"/>
          </a:xfrm>
          <a:custGeom>
            <a:avLst/>
            <a:gdLst/>
            <a:ahLst/>
            <a:cxnLst/>
            <a:rect l="l" t="t" r="r" b="b"/>
            <a:pathLst>
              <a:path w="361315" h="292100">
                <a:moveTo>
                  <a:pt x="361264" y="291871"/>
                </a:moveTo>
                <a:lnTo>
                  <a:pt x="0" y="291871"/>
                </a:lnTo>
                <a:lnTo>
                  <a:pt x="0" y="0"/>
                </a:lnTo>
                <a:lnTo>
                  <a:pt x="361264" y="0"/>
                </a:lnTo>
                <a:lnTo>
                  <a:pt x="361264" y="291871"/>
                </a:lnTo>
                <a:close/>
              </a:path>
            </a:pathLst>
          </a:custGeom>
          <a:solidFill>
            <a:srgbClr val="65A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53141" y="5415394"/>
            <a:ext cx="82365" cy="124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93837" y="5417134"/>
            <a:ext cx="83883" cy="1211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60829" y="5272011"/>
            <a:ext cx="381635" cy="356235"/>
          </a:xfrm>
          <a:custGeom>
            <a:avLst/>
            <a:gdLst/>
            <a:ahLst/>
            <a:cxnLst/>
            <a:rect l="l" t="t" r="r" b="b"/>
            <a:pathLst>
              <a:path w="381635" h="356235">
                <a:moveTo>
                  <a:pt x="381330" y="356031"/>
                </a:moveTo>
                <a:lnTo>
                  <a:pt x="0" y="356031"/>
                </a:lnTo>
                <a:lnTo>
                  <a:pt x="0" y="0"/>
                </a:lnTo>
                <a:lnTo>
                  <a:pt x="381330" y="0"/>
                </a:lnTo>
                <a:lnTo>
                  <a:pt x="381330" y="356031"/>
                </a:lnTo>
                <a:close/>
              </a:path>
            </a:pathLst>
          </a:custGeom>
          <a:solidFill>
            <a:srgbClr val="65A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839125" y="5390896"/>
            <a:ext cx="82384" cy="1245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981326" y="5390718"/>
            <a:ext cx="81559" cy="1247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47328" y="5154536"/>
            <a:ext cx="381635" cy="473709"/>
          </a:xfrm>
          <a:custGeom>
            <a:avLst/>
            <a:gdLst/>
            <a:ahLst/>
            <a:cxnLst/>
            <a:rect l="l" t="t" r="r" b="b"/>
            <a:pathLst>
              <a:path w="381635" h="473710">
                <a:moveTo>
                  <a:pt x="381330" y="473506"/>
                </a:moveTo>
                <a:lnTo>
                  <a:pt x="0" y="473506"/>
                </a:lnTo>
                <a:lnTo>
                  <a:pt x="0" y="0"/>
                </a:lnTo>
                <a:lnTo>
                  <a:pt x="381330" y="0"/>
                </a:lnTo>
                <a:lnTo>
                  <a:pt x="381330" y="473506"/>
                </a:lnTo>
                <a:close/>
              </a:path>
            </a:pathLst>
          </a:custGeom>
          <a:solidFill>
            <a:srgbClr val="65A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474607" y="5332768"/>
            <a:ext cx="52069" cy="121920"/>
          </a:xfrm>
          <a:custGeom>
            <a:avLst/>
            <a:gdLst/>
            <a:ahLst/>
            <a:cxnLst/>
            <a:rect l="l" t="t" r="r" b="b"/>
            <a:pathLst>
              <a:path w="52069" h="121920">
                <a:moveTo>
                  <a:pt x="51943" y="20726"/>
                </a:moveTo>
                <a:lnTo>
                  <a:pt x="33108" y="20726"/>
                </a:lnTo>
                <a:lnTo>
                  <a:pt x="32664" y="26212"/>
                </a:lnTo>
                <a:lnTo>
                  <a:pt x="32500" y="31826"/>
                </a:lnTo>
                <a:lnTo>
                  <a:pt x="32448" y="121297"/>
                </a:lnTo>
                <a:lnTo>
                  <a:pt x="51943" y="121297"/>
                </a:lnTo>
                <a:lnTo>
                  <a:pt x="51943" y="20726"/>
                </a:lnTo>
                <a:close/>
              </a:path>
              <a:path w="52069" h="121920">
                <a:moveTo>
                  <a:pt x="51943" y="0"/>
                </a:moveTo>
                <a:lnTo>
                  <a:pt x="35687" y="0"/>
                </a:lnTo>
                <a:lnTo>
                  <a:pt x="0" y="28041"/>
                </a:lnTo>
                <a:lnTo>
                  <a:pt x="9804" y="40398"/>
                </a:lnTo>
                <a:lnTo>
                  <a:pt x="20370" y="31826"/>
                </a:lnTo>
                <a:lnTo>
                  <a:pt x="26568" y="26733"/>
                </a:lnTo>
                <a:lnTo>
                  <a:pt x="30276" y="23533"/>
                </a:lnTo>
                <a:lnTo>
                  <a:pt x="31838" y="22059"/>
                </a:lnTo>
                <a:lnTo>
                  <a:pt x="33108" y="20726"/>
                </a:lnTo>
                <a:lnTo>
                  <a:pt x="51943" y="20726"/>
                </a:lnTo>
                <a:lnTo>
                  <a:pt x="519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71597" y="5332768"/>
            <a:ext cx="52069" cy="121920"/>
          </a:xfrm>
          <a:custGeom>
            <a:avLst/>
            <a:gdLst/>
            <a:ahLst/>
            <a:cxnLst/>
            <a:rect l="l" t="t" r="r" b="b"/>
            <a:pathLst>
              <a:path w="52069" h="121920">
                <a:moveTo>
                  <a:pt x="51943" y="20726"/>
                </a:moveTo>
                <a:lnTo>
                  <a:pt x="33108" y="20726"/>
                </a:lnTo>
                <a:lnTo>
                  <a:pt x="32664" y="26212"/>
                </a:lnTo>
                <a:lnTo>
                  <a:pt x="32500" y="31826"/>
                </a:lnTo>
                <a:lnTo>
                  <a:pt x="32448" y="121297"/>
                </a:lnTo>
                <a:lnTo>
                  <a:pt x="51943" y="121297"/>
                </a:lnTo>
                <a:lnTo>
                  <a:pt x="51943" y="20726"/>
                </a:lnTo>
                <a:close/>
              </a:path>
              <a:path w="52069" h="121920">
                <a:moveTo>
                  <a:pt x="51943" y="0"/>
                </a:moveTo>
                <a:lnTo>
                  <a:pt x="35687" y="0"/>
                </a:lnTo>
                <a:lnTo>
                  <a:pt x="0" y="28041"/>
                </a:lnTo>
                <a:lnTo>
                  <a:pt x="9791" y="40398"/>
                </a:lnTo>
                <a:lnTo>
                  <a:pt x="20370" y="31826"/>
                </a:lnTo>
                <a:lnTo>
                  <a:pt x="26568" y="26733"/>
                </a:lnTo>
                <a:lnTo>
                  <a:pt x="30276" y="23533"/>
                </a:lnTo>
                <a:lnTo>
                  <a:pt x="31838" y="22059"/>
                </a:lnTo>
                <a:lnTo>
                  <a:pt x="33108" y="20726"/>
                </a:lnTo>
                <a:lnTo>
                  <a:pt x="51943" y="20726"/>
                </a:lnTo>
                <a:lnTo>
                  <a:pt x="519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708516" y="5330850"/>
            <a:ext cx="82384" cy="12486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133813" y="4999101"/>
            <a:ext cx="381635" cy="629285"/>
          </a:xfrm>
          <a:custGeom>
            <a:avLst/>
            <a:gdLst/>
            <a:ahLst/>
            <a:cxnLst/>
            <a:rect l="l" t="t" r="r" b="b"/>
            <a:pathLst>
              <a:path w="381635" h="629285">
                <a:moveTo>
                  <a:pt x="381330" y="628942"/>
                </a:moveTo>
                <a:lnTo>
                  <a:pt x="0" y="628942"/>
                </a:lnTo>
                <a:lnTo>
                  <a:pt x="0" y="0"/>
                </a:lnTo>
                <a:lnTo>
                  <a:pt x="381330" y="0"/>
                </a:lnTo>
                <a:lnTo>
                  <a:pt x="381330" y="628942"/>
                </a:lnTo>
                <a:close/>
              </a:path>
            </a:pathLst>
          </a:custGeom>
          <a:solidFill>
            <a:srgbClr val="65A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160979" y="5255043"/>
            <a:ext cx="52069" cy="121920"/>
          </a:xfrm>
          <a:custGeom>
            <a:avLst/>
            <a:gdLst/>
            <a:ahLst/>
            <a:cxnLst/>
            <a:rect l="l" t="t" r="r" b="b"/>
            <a:pathLst>
              <a:path w="52069" h="121920">
                <a:moveTo>
                  <a:pt x="51943" y="20739"/>
                </a:moveTo>
                <a:lnTo>
                  <a:pt x="33108" y="20739"/>
                </a:lnTo>
                <a:lnTo>
                  <a:pt x="32651" y="26225"/>
                </a:lnTo>
                <a:lnTo>
                  <a:pt x="32448" y="33629"/>
                </a:lnTo>
                <a:lnTo>
                  <a:pt x="32448" y="121310"/>
                </a:lnTo>
                <a:lnTo>
                  <a:pt x="51943" y="121310"/>
                </a:lnTo>
                <a:lnTo>
                  <a:pt x="51943" y="20739"/>
                </a:lnTo>
                <a:close/>
              </a:path>
              <a:path w="52069" h="121920">
                <a:moveTo>
                  <a:pt x="51943" y="0"/>
                </a:moveTo>
                <a:lnTo>
                  <a:pt x="35674" y="0"/>
                </a:lnTo>
                <a:lnTo>
                  <a:pt x="0" y="28054"/>
                </a:lnTo>
                <a:lnTo>
                  <a:pt x="9791" y="40411"/>
                </a:lnTo>
                <a:lnTo>
                  <a:pt x="26568" y="26746"/>
                </a:lnTo>
                <a:lnTo>
                  <a:pt x="30264" y="23533"/>
                </a:lnTo>
                <a:lnTo>
                  <a:pt x="31838" y="22072"/>
                </a:lnTo>
                <a:lnTo>
                  <a:pt x="33108" y="20739"/>
                </a:lnTo>
                <a:lnTo>
                  <a:pt x="51943" y="20739"/>
                </a:lnTo>
                <a:lnTo>
                  <a:pt x="519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248418" y="5254713"/>
            <a:ext cx="90779" cy="1216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397275" y="5255043"/>
            <a:ext cx="78663" cy="12297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820324" y="4797323"/>
            <a:ext cx="381635" cy="831215"/>
          </a:xfrm>
          <a:custGeom>
            <a:avLst/>
            <a:gdLst/>
            <a:ahLst/>
            <a:cxnLst/>
            <a:rect l="l" t="t" r="r" b="b"/>
            <a:pathLst>
              <a:path w="381635" h="831214">
                <a:moveTo>
                  <a:pt x="381330" y="830719"/>
                </a:moveTo>
                <a:lnTo>
                  <a:pt x="0" y="830719"/>
                </a:lnTo>
                <a:lnTo>
                  <a:pt x="0" y="0"/>
                </a:lnTo>
                <a:lnTo>
                  <a:pt x="381330" y="0"/>
                </a:lnTo>
                <a:lnTo>
                  <a:pt x="381330" y="830719"/>
                </a:lnTo>
                <a:close/>
              </a:path>
            </a:pathLst>
          </a:custGeom>
          <a:solidFill>
            <a:srgbClr val="65A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855567" y="5154142"/>
            <a:ext cx="52069" cy="121920"/>
          </a:xfrm>
          <a:custGeom>
            <a:avLst/>
            <a:gdLst/>
            <a:ahLst/>
            <a:cxnLst/>
            <a:rect l="l" t="t" r="r" b="b"/>
            <a:pathLst>
              <a:path w="52070" h="121920">
                <a:moveTo>
                  <a:pt x="51942" y="20739"/>
                </a:moveTo>
                <a:lnTo>
                  <a:pt x="33108" y="20739"/>
                </a:lnTo>
                <a:lnTo>
                  <a:pt x="32677" y="26225"/>
                </a:lnTo>
                <a:lnTo>
                  <a:pt x="32504" y="31826"/>
                </a:lnTo>
                <a:lnTo>
                  <a:pt x="32448" y="121310"/>
                </a:lnTo>
                <a:lnTo>
                  <a:pt x="51942" y="121310"/>
                </a:lnTo>
                <a:lnTo>
                  <a:pt x="51942" y="20739"/>
                </a:lnTo>
                <a:close/>
              </a:path>
              <a:path w="52070" h="121920">
                <a:moveTo>
                  <a:pt x="51942" y="0"/>
                </a:moveTo>
                <a:lnTo>
                  <a:pt x="35686" y="0"/>
                </a:lnTo>
                <a:lnTo>
                  <a:pt x="0" y="28054"/>
                </a:lnTo>
                <a:lnTo>
                  <a:pt x="9804" y="40411"/>
                </a:lnTo>
                <a:lnTo>
                  <a:pt x="26568" y="26746"/>
                </a:lnTo>
                <a:lnTo>
                  <a:pt x="30276" y="23533"/>
                </a:lnTo>
                <a:lnTo>
                  <a:pt x="31838" y="22072"/>
                </a:lnTo>
                <a:lnTo>
                  <a:pt x="33108" y="20739"/>
                </a:lnTo>
                <a:lnTo>
                  <a:pt x="51942" y="20739"/>
                </a:lnTo>
                <a:lnTo>
                  <a:pt x="519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946931" y="5152580"/>
            <a:ext cx="82384" cy="1245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089628" y="5152402"/>
            <a:ext cx="82219" cy="123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506810" y="4528273"/>
            <a:ext cx="381635" cy="1099820"/>
          </a:xfrm>
          <a:custGeom>
            <a:avLst/>
            <a:gdLst/>
            <a:ahLst/>
            <a:cxnLst/>
            <a:rect l="l" t="t" r="r" b="b"/>
            <a:pathLst>
              <a:path w="381635" h="1099820">
                <a:moveTo>
                  <a:pt x="381330" y="1099769"/>
                </a:moveTo>
                <a:lnTo>
                  <a:pt x="0" y="1099769"/>
                </a:lnTo>
                <a:lnTo>
                  <a:pt x="0" y="0"/>
                </a:lnTo>
                <a:lnTo>
                  <a:pt x="381330" y="0"/>
                </a:lnTo>
                <a:lnTo>
                  <a:pt x="381330" y="1099769"/>
                </a:lnTo>
                <a:close/>
              </a:path>
            </a:pathLst>
          </a:custGeom>
          <a:solidFill>
            <a:srgbClr val="65A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536757" y="5017884"/>
            <a:ext cx="177888" cy="12471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771897" y="5019306"/>
            <a:ext cx="90779" cy="12162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193309" y="4167174"/>
            <a:ext cx="381635" cy="1461135"/>
          </a:xfrm>
          <a:custGeom>
            <a:avLst/>
            <a:gdLst/>
            <a:ahLst/>
            <a:cxnLst/>
            <a:rect l="l" t="t" r="r" b="b"/>
            <a:pathLst>
              <a:path w="381635" h="1461135">
                <a:moveTo>
                  <a:pt x="381330" y="1460868"/>
                </a:moveTo>
                <a:lnTo>
                  <a:pt x="0" y="1460868"/>
                </a:lnTo>
                <a:lnTo>
                  <a:pt x="0" y="0"/>
                </a:lnTo>
                <a:lnTo>
                  <a:pt x="381330" y="0"/>
                </a:lnTo>
                <a:lnTo>
                  <a:pt x="381330" y="1460868"/>
                </a:lnTo>
                <a:close/>
              </a:path>
            </a:pathLst>
          </a:custGeom>
          <a:solidFill>
            <a:srgbClr val="65A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222925" y="4837328"/>
            <a:ext cx="178536" cy="12471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62960" y="4837493"/>
            <a:ext cx="82392" cy="12454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879795" y="3703421"/>
            <a:ext cx="381635" cy="1924685"/>
          </a:xfrm>
          <a:custGeom>
            <a:avLst/>
            <a:gdLst/>
            <a:ahLst/>
            <a:cxnLst/>
            <a:rect l="l" t="t" r="r" b="b"/>
            <a:pathLst>
              <a:path w="381635" h="1924685">
                <a:moveTo>
                  <a:pt x="381330" y="1924621"/>
                </a:moveTo>
                <a:lnTo>
                  <a:pt x="0" y="1924621"/>
                </a:lnTo>
                <a:lnTo>
                  <a:pt x="0" y="0"/>
                </a:lnTo>
                <a:lnTo>
                  <a:pt x="381330" y="0"/>
                </a:lnTo>
                <a:lnTo>
                  <a:pt x="381330" y="1924621"/>
                </a:lnTo>
                <a:close/>
              </a:path>
            </a:pathLst>
          </a:custGeom>
          <a:solidFill>
            <a:srgbClr val="65A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905512" y="4606874"/>
            <a:ext cx="187769" cy="1216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144882" y="4606874"/>
            <a:ext cx="90779" cy="12162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566281" y="3073273"/>
            <a:ext cx="381635" cy="2555240"/>
          </a:xfrm>
          <a:custGeom>
            <a:avLst/>
            <a:gdLst/>
            <a:ahLst/>
            <a:cxnLst/>
            <a:rect l="l" t="t" r="r" b="b"/>
            <a:pathLst>
              <a:path w="381634" h="2555240">
                <a:moveTo>
                  <a:pt x="381342" y="2554770"/>
                </a:moveTo>
                <a:lnTo>
                  <a:pt x="0" y="2554770"/>
                </a:lnTo>
                <a:lnTo>
                  <a:pt x="0" y="0"/>
                </a:lnTo>
                <a:lnTo>
                  <a:pt x="381342" y="0"/>
                </a:lnTo>
                <a:lnTo>
                  <a:pt x="381342" y="2554770"/>
                </a:lnTo>
                <a:close/>
              </a:path>
            </a:pathLst>
          </a:custGeom>
          <a:solidFill>
            <a:srgbClr val="65A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598487" y="4290555"/>
            <a:ext cx="176974" cy="12454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835444" y="4290555"/>
            <a:ext cx="82384" cy="12454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363664" y="2891231"/>
            <a:ext cx="363220" cy="6572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spc="30" dirty="0">
                <a:solidFill>
                  <a:srgbClr val="010202"/>
                </a:solidFill>
                <a:latin typeface="Century Gothic"/>
                <a:cs typeface="Century Gothic"/>
              </a:rPr>
              <a:t>60</a:t>
            </a:r>
            <a:r>
              <a:rPr sz="1300" b="1" spc="-70" dirty="0">
                <a:solidFill>
                  <a:srgbClr val="010202"/>
                </a:solidFill>
                <a:latin typeface="Arial Black"/>
                <a:cs typeface="Arial Black"/>
              </a:rPr>
              <a:t>.</a:t>
            </a:r>
            <a:r>
              <a:rPr sz="1300" b="1" spc="30" dirty="0">
                <a:solidFill>
                  <a:srgbClr val="010202"/>
                </a:solidFill>
                <a:latin typeface="Century Gothic"/>
                <a:cs typeface="Century Gothic"/>
              </a:rPr>
              <a:t>0</a:t>
            </a:r>
            <a:endParaRPr sz="13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00" b="1" spc="30" dirty="0">
                <a:solidFill>
                  <a:srgbClr val="010202"/>
                </a:solidFill>
                <a:latin typeface="Century Gothic"/>
                <a:cs typeface="Century Gothic"/>
              </a:rPr>
              <a:t>50</a:t>
            </a:r>
            <a:r>
              <a:rPr sz="1300" b="1" spc="-70" dirty="0">
                <a:solidFill>
                  <a:srgbClr val="010202"/>
                </a:solidFill>
                <a:latin typeface="Arial Black"/>
                <a:cs typeface="Arial Black"/>
              </a:rPr>
              <a:t>.</a:t>
            </a:r>
            <a:r>
              <a:rPr sz="1300" b="1" spc="30" dirty="0">
                <a:solidFill>
                  <a:srgbClr val="010202"/>
                </a:solidFill>
                <a:latin typeface="Century Gothic"/>
                <a:cs typeface="Century Gothic"/>
              </a:rPr>
              <a:t>0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363664" y="3760914"/>
            <a:ext cx="363220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spc="30" dirty="0">
                <a:solidFill>
                  <a:srgbClr val="010202"/>
                </a:solidFill>
                <a:latin typeface="Century Gothic"/>
                <a:cs typeface="Century Gothic"/>
              </a:rPr>
              <a:t>40</a:t>
            </a:r>
            <a:r>
              <a:rPr sz="1300" b="1" spc="-70" dirty="0">
                <a:solidFill>
                  <a:srgbClr val="010202"/>
                </a:solidFill>
                <a:latin typeface="Arial Black"/>
                <a:cs typeface="Arial Black"/>
              </a:rPr>
              <a:t>.</a:t>
            </a:r>
            <a:r>
              <a:rPr sz="1300" b="1" spc="30" dirty="0">
                <a:solidFill>
                  <a:srgbClr val="010202"/>
                </a:solidFill>
                <a:latin typeface="Century Gothic"/>
                <a:cs typeface="Century Gothic"/>
              </a:rPr>
              <a:t>0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363664" y="4188777"/>
            <a:ext cx="363220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spc="30" dirty="0">
                <a:solidFill>
                  <a:srgbClr val="010202"/>
                </a:solidFill>
                <a:latin typeface="Century Gothic"/>
                <a:cs typeface="Century Gothic"/>
              </a:rPr>
              <a:t>30</a:t>
            </a:r>
            <a:r>
              <a:rPr sz="1300" b="1" spc="-70" dirty="0">
                <a:solidFill>
                  <a:srgbClr val="010202"/>
                </a:solidFill>
                <a:latin typeface="Arial Black"/>
                <a:cs typeface="Arial Black"/>
              </a:rPr>
              <a:t>.</a:t>
            </a:r>
            <a:r>
              <a:rPr sz="1300" b="1" spc="30" dirty="0">
                <a:solidFill>
                  <a:srgbClr val="010202"/>
                </a:solidFill>
                <a:latin typeface="Century Gothic"/>
                <a:cs typeface="Century Gothic"/>
              </a:rPr>
              <a:t>0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363664" y="4623625"/>
            <a:ext cx="363220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spc="30" dirty="0">
                <a:solidFill>
                  <a:srgbClr val="010202"/>
                </a:solidFill>
                <a:latin typeface="Century Gothic"/>
                <a:cs typeface="Century Gothic"/>
              </a:rPr>
              <a:t>20</a:t>
            </a:r>
            <a:r>
              <a:rPr sz="1300" b="1" spc="-70" dirty="0">
                <a:solidFill>
                  <a:srgbClr val="010202"/>
                </a:solidFill>
                <a:latin typeface="Arial Black"/>
                <a:cs typeface="Arial Black"/>
              </a:rPr>
              <a:t>.</a:t>
            </a:r>
            <a:r>
              <a:rPr sz="1300" b="1" spc="30" dirty="0">
                <a:solidFill>
                  <a:srgbClr val="010202"/>
                </a:solidFill>
                <a:latin typeface="Century Gothic"/>
                <a:cs typeface="Century Gothic"/>
              </a:rPr>
              <a:t>0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363664" y="5067808"/>
            <a:ext cx="363220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spc="30" dirty="0">
                <a:solidFill>
                  <a:srgbClr val="010202"/>
                </a:solidFill>
                <a:latin typeface="Century Gothic"/>
                <a:cs typeface="Century Gothic"/>
              </a:rPr>
              <a:t>10</a:t>
            </a:r>
            <a:r>
              <a:rPr sz="1300" b="1" spc="-70" dirty="0">
                <a:solidFill>
                  <a:srgbClr val="010202"/>
                </a:solidFill>
                <a:latin typeface="Arial Black"/>
                <a:cs typeface="Arial Black"/>
              </a:rPr>
              <a:t>.</a:t>
            </a:r>
            <a:r>
              <a:rPr sz="1300" b="1" spc="30" dirty="0">
                <a:solidFill>
                  <a:srgbClr val="010202"/>
                </a:solidFill>
                <a:latin typeface="Century Gothic"/>
                <a:cs typeface="Century Gothic"/>
              </a:rPr>
              <a:t>0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460692" y="5498058"/>
            <a:ext cx="266700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spc="30" dirty="0">
                <a:solidFill>
                  <a:srgbClr val="010202"/>
                </a:solidFill>
                <a:latin typeface="Century Gothic"/>
                <a:cs typeface="Century Gothic"/>
              </a:rPr>
              <a:t>0</a:t>
            </a:r>
            <a:r>
              <a:rPr sz="1300" b="1" spc="-70" dirty="0">
                <a:solidFill>
                  <a:srgbClr val="010202"/>
                </a:solidFill>
                <a:latin typeface="Arial Black"/>
                <a:cs typeface="Arial Black"/>
              </a:rPr>
              <a:t>.</a:t>
            </a:r>
            <a:r>
              <a:rPr sz="1300" b="1" spc="30" dirty="0">
                <a:solidFill>
                  <a:srgbClr val="010202"/>
                </a:solidFill>
                <a:latin typeface="Century Gothic"/>
                <a:cs typeface="Century Gothic"/>
              </a:rPr>
              <a:t>0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852703" y="2575331"/>
            <a:ext cx="6221730" cy="3053080"/>
          </a:xfrm>
          <a:custGeom>
            <a:avLst/>
            <a:gdLst/>
            <a:ahLst/>
            <a:cxnLst/>
            <a:rect l="l" t="t" r="r" b="b"/>
            <a:pathLst>
              <a:path w="6221730" h="3053079">
                <a:moveTo>
                  <a:pt x="6221387" y="3052711"/>
                </a:moveTo>
                <a:lnTo>
                  <a:pt x="0" y="3052711"/>
                </a:lnTo>
                <a:lnTo>
                  <a:pt x="0" y="0"/>
                </a:lnTo>
              </a:path>
            </a:pathLst>
          </a:custGeom>
          <a:ln w="14160">
            <a:solidFill>
              <a:srgbClr val="0102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797299" y="5720499"/>
            <a:ext cx="6167120" cy="6140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73050">
              <a:lnSpc>
                <a:spcPct val="100000"/>
              </a:lnSpc>
              <a:spcBef>
                <a:spcPts val="135"/>
              </a:spcBef>
              <a:tabLst>
                <a:tab pos="960119" algn="l"/>
                <a:tab pos="1646555" algn="l"/>
                <a:tab pos="2332990" algn="l"/>
                <a:tab pos="3019425" algn="l"/>
                <a:tab pos="3705860" algn="l"/>
                <a:tab pos="4392295" algn="l"/>
                <a:tab pos="5078730" algn="l"/>
                <a:tab pos="5765165" algn="l"/>
              </a:tabLst>
            </a:pPr>
            <a:r>
              <a:rPr sz="1300" b="1" spc="30" dirty="0">
                <a:solidFill>
                  <a:srgbClr val="010202"/>
                </a:solidFill>
                <a:latin typeface="Century Gothic"/>
                <a:cs typeface="Century Gothic"/>
              </a:rPr>
              <a:t>2012	2013	2014	2015	2016	2017	2018	2019	2020</a:t>
            </a:r>
            <a:endParaRPr sz="13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</a:pPr>
            <a:r>
              <a:rPr sz="1200" i="1" spc="50" dirty="0">
                <a:solidFill>
                  <a:srgbClr val="231F20"/>
                </a:solidFill>
                <a:latin typeface="Calibri"/>
                <a:cs typeface="Calibri"/>
              </a:rPr>
              <a:t>Source:</a:t>
            </a:r>
            <a:r>
              <a:rPr sz="1200" i="1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i="1" spc="40" dirty="0">
                <a:solidFill>
                  <a:srgbClr val="231F20"/>
                </a:solidFill>
                <a:latin typeface="Calibri"/>
                <a:cs typeface="Calibri"/>
              </a:rPr>
              <a:t>Statista.com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797299" y="2028799"/>
            <a:ext cx="49510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1400" b="1" spc="-35" dirty="0">
                <a:solidFill>
                  <a:srgbClr val="231F20"/>
                </a:solidFill>
                <a:latin typeface="Lucida Sans"/>
                <a:cs typeface="Lucida Sans"/>
              </a:rPr>
              <a:t>Dünya Mobil Sağlık Pazar Hacmi, Milyar Dolar.</a:t>
            </a:r>
            <a:endParaRPr sz="1400" dirty="0">
              <a:latin typeface="Lucida Sans"/>
              <a:cs typeface="Lucida Sans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235455" y="5383987"/>
            <a:ext cx="67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70" dirty="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920290" y="5355056"/>
            <a:ext cx="67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70" dirty="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2625813" y="5292001"/>
            <a:ext cx="67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70" dirty="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3333521" y="5214797"/>
            <a:ext cx="67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70" dirty="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4024490" y="5118836"/>
            <a:ext cx="67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70" dirty="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4714163" y="4977562"/>
            <a:ext cx="67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70" dirty="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396471" y="4800206"/>
            <a:ext cx="67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70" dirty="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094806" y="4574794"/>
            <a:ext cx="67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70" dirty="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6769760" y="4252544"/>
            <a:ext cx="67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70" dirty="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22" name="object 15"/>
          <p:cNvSpPr/>
          <p:nvPr/>
        </p:nvSpPr>
        <p:spPr>
          <a:xfrm>
            <a:off x="6011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10" h="216534">
                <a:moveTo>
                  <a:pt x="0" y="216001"/>
                </a:moveTo>
                <a:lnTo>
                  <a:pt x="2149856" y="216001"/>
                </a:lnTo>
                <a:lnTo>
                  <a:pt x="2149856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6"/>
          <p:cNvSpPr/>
          <p:nvPr/>
        </p:nvSpPr>
        <p:spPr>
          <a:xfrm>
            <a:off x="4286622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67" y="216001"/>
                </a:lnTo>
                <a:lnTo>
                  <a:pt x="213076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FCB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7"/>
          <p:cNvSpPr/>
          <p:nvPr/>
        </p:nvSpPr>
        <p:spPr>
          <a:xfrm>
            <a:off x="2155841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80" y="216001"/>
                </a:lnTo>
                <a:lnTo>
                  <a:pt x="2130780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89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8"/>
          <p:cNvSpPr/>
          <p:nvPr/>
        </p:nvSpPr>
        <p:spPr>
          <a:xfrm>
            <a:off x="6417390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59" h="216534">
                <a:moveTo>
                  <a:pt x="0" y="216001"/>
                </a:moveTo>
                <a:lnTo>
                  <a:pt x="2130793" y="216001"/>
                </a:lnTo>
                <a:lnTo>
                  <a:pt x="2130793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B7D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9"/>
          <p:cNvSpPr/>
          <p:nvPr/>
        </p:nvSpPr>
        <p:spPr>
          <a:xfrm>
            <a:off x="8548183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09" h="216534">
                <a:moveTo>
                  <a:pt x="0" y="216001"/>
                </a:moveTo>
                <a:lnTo>
                  <a:pt x="2149817" y="216001"/>
                </a:lnTo>
                <a:lnTo>
                  <a:pt x="214981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92C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9"/>
          <p:cNvSpPr txBox="1"/>
          <p:nvPr/>
        </p:nvSpPr>
        <p:spPr>
          <a:xfrm>
            <a:off x="7529336" y="3918765"/>
            <a:ext cx="2874645" cy="11464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spcBef>
                <a:spcPts val="100"/>
              </a:spcBef>
              <a:tabLst>
                <a:tab pos="279400" algn="l"/>
                <a:tab pos="736600" algn="l"/>
                <a:tab pos="1571625" algn="l"/>
              </a:tabLst>
            </a:pPr>
            <a:r>
              <a:rPr lang="tr-TR" sz="1400" spc="50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Mevcut eğilim devam ederse, mobil sağlık pazarı 2020 yılında 58,8 milyar dolara ulaşacak.</a:t>
            </a:r>
            <a:endParaRPr lang="en-US" sz="1400" dirty="0">
              <a:latin typeface="HelveticaNeueCyr" panose="02000503040000020004" pitchFamily="50" charset="-52"/>
              <a:cs typeface="Calibri"/>
            </a:endParaRPr>
          </a:p>
          <a:p>
            <a:pPr>
              <a:spcBef>
                <a:spcPts val="100"/>
              </a:spcBef>
              <a:tabLst>
                <a:tab pos="279400" algn="l"/>
                <a:tab pos="736600" algn="l"/>
                <a:tab pos="1571625" algn="l"/>
              </a:tabLst>
            </a:pPr>
            <a:endParaRPr lang="en-US" sz="15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tabLst>
                <a:tab pos="279400" algn="l"/>
                <a:tab pos="736600" algn="l"/>
                <a:tab pos="1571625" algn="l"/>
              </a:tabLst>
            </a:pPr>
            <a:endParaRPr lang="en-US" sz="15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89579" y="443306"/>
            <a:ext cx="159067" cy="225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75457" y="439724"/>
            <a:ext cx="192189" cy="232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24192" y="56749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6250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11067" y="556069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5">
                <a:moveTo>
                  <a:pt x="0" y="0"/>
                </a:moveTo>
                <a:lnTo>
                  <a:pt x="119824" y="0"/>
                </a:lnTo>
              </a:path>
            </a:pathLst>
          </a:custGeom>
          <a:ln w="2285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11067" y="467169"/>
            <a:ext cx="26670" cy="77470"/>
          </a:xfrm>
          <a:custGeom>
            <a:avLst/>
            <a:gdLst/>
            <a:ahLst/>
            <a:cxnLst/>
            <a:rect l="l" t="t" r="r" b="b"/>
            <a:pathLst>
              <a:path w="26670" h="77470">
                <a:moveTo>
                  <a:pt x="0" y="77469"/>
                </a:moveTo>
                <a:lnTo>
                  <a:pt x="26250" y="77469"/>
                </a:lnTo>
                <a:lnTo>
                  <a:pt x="26250" y="0"/>
                </a:lnTo>
                <a:lnTo>
                  <a:pt x="0" y="0"/>
                </a:lnTo>
                <a:lnTo>
                  <a:pt x="0" y="77469"/>
                </a:lnTo>
                <a:close/>
              </a:path>
            </a:pathLst>
          </a:custGeom>
          <a:solidFill>
            <a:srgbClr val="81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11067" y="455104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412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53929" y="440042"/>
            <a:ext cx="142074" cy="232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86276" y="443293"/>
            <a:ext cx="125895" cy="225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86289" y="353663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7AC1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86289" y="758755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EF38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5"/>
          <p:cNvSpPr/>
          <p:nvPr/>
        </p:nvSpPr>
        <p:spPr>
          <a:xfrm>
            <a:off x="6011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10" h="216534">
                <a:moveTo>
                  <a:pt x="0" y="216001"/>
                </a:moveTo>
                <a:lnTo>
                  <a:pt x="2149856" y="216001"/>
                </a:lnTo>
                <a:lnTo>
                  <a:pt x="2149856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6"/>
          <p:cNvSpPr/>
          <p:nvPr/>
        </p:nvSpPr>
        <p:spPr>
          <a:xfrm>
            <a:off x="4286622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67" y="216001"/>
                </a:lnTo>
                <a:lnTo>
                  <a:pt x="213076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FCB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7"/>
          <p:cNvSpPr/>
          <p:nvPr/>
        </p:nvSpPr>
        <p:spPr>
          <a:xfrm>
            <a:off x="2155841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80" y="216001"/>
                </a:lnTo>
                <a:lnTo>
                  <a:pt x="2130780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89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8"/>
          <p:cNvSpPr/>
          <p:nvPr/>
        </p:nvSpPr>
        <p:spPr>
          <a:xfrm>
            <a:off x="6417390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59" h="216534">
                <a:moveTo>
                  <a:pt x="0" y="216001"/>
                </a:moveTo>
                <a:lnTo>
                  <a:pt x="2130793" y="216001"/>
                </a:lnTo>
                <a:lnTo>
                  <a:pt x="2130793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B7D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9"/>
          <p:cNvSpPr/>
          <p:nvPr/>
        </p:nvSpPr>
        <p:spPr>
          <a:xfrm>
            <a:off x="8548183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09" h="216534">
                <a:moveTo>
                  <a:pt x="0" y="216001"/>
                </a:moveTo>
                <a:lnTo>
                  <a:pt x="2149817" y="216001"/>
                </a:lnTo>
                <a:lnTo>
                  <a:pt x="214981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92C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0"/>
          <p:cNvSpPr txBox="1">
            <a:spLocks noGrp="1"/>
          </p:cNvSpPr>
          <p:nvPr>
            <p:ph type="title"/>
          </p:nvPr>
        </p:nvSpPr>
        <p:spPr>
          <a:xfrm>
            <a:off x="514229" y="850303"/>
            <a:ext cx="9664941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7894" marR="5080" indent="-918210" algn="ctr">
              <a:lnSpc>
                <a:spcPct val="100000"/>
              </a:lnSpc>
              <a:spcBef>
                <a:spcPts val="100"/>
              </a:spcBef>
            </a:pPr>
            <a:r>
              <a:rPr lang="tr-TR" dirty="0"/>
              <a:t>HİZMET TİPİNE GÖRE DÜNYADA MOBİL SAĞLIK</a:t>
            </a:r>
            <a:br>
              <a:rPr lang="tr-TR" dirty="0"/>
            </a:br>
            <a:r>
              <a:rPr lang="tr-TR" dirty="0"/>
              <a:t>PROJELERİNİN DAĞILIMI (2014)</a:t>
            </a:r>
            <a:endParaRPr dirty="0"/>
          </a:p>
        </p:txBody>
      </p:sp>
      <p:sp>
        <p:nvSpPr>
          <p:cNvPr id="100" name="object 11"/>
          <p:cNvSpPr txBox="1"/>
          <p:nvPr/>
        </p:nvSpPr>
        <p:spPr>
          <a:xfrm>
            <a:off x="7166305" y="2375255"/>
            <a:ext cx="2930525" cy="3016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lang="tr-TR" sz="1200" spc="105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GSMA </a:t>
            </a:r>
            <a:r>
              <a:rPr lang="tr-TR" sz="1200" spc="105" dirty="0" err="1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mHealth</a:t>
            </a:r>
            <a:r>
              <a:rPr lang="tr-TR" sz="1200" spc="105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 </a:t>
            </a:r>
            <a:r>
              <a:rPr lang="tr-TR" sz="1200" spc="105" dirty="0" err="1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Tracker’a</a:t>
            </a:r>
            <a:r>
              <a:rPr lang="tr-TR" sz="1200" spc="105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 göre,</a:t>
            </a:r>
          </a:p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lang="tr-TR" sz="1200" spc="105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Mobil sağlık projelerinin büyük bir kısmı sağlık hizmet sistemleri </a:t>
            </a:r>
            <a:r>
              <a:rPr lang="tr-TR" sz="1200" spc="105" dirty="0" err="1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segmentinde</a:t>
            </a:r>
            <a:r>
              <a:rPr lang="tr-TR" sz="1200" spc="105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 gerçekleştiriliyor. </a:t>
            </a:r>
          </a:p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lang="tr-TR" sz="1200" spc="105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(%30). Projelerin %18’, hastalık önleme </a:t>
            </a:r>
            <a:r>
              <a:rPr lang="tr-TR" sz="1200" spc="105" dirty="0" err="1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segmentinde</a:t>
            </a:r>
            <a:r>
              <a:rPr lang="tr-TR" sz="1200" spc="105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 ve %15’i ise çalışmaları ve potansiyellerini artırmaları konusunda sağlık hizmeti profesyonellerine yardımcı oluyor. Bunları hasta sağlık takibi (%14), genel sağlık iyileştirme kararları (%9), teşhis(%9) ve tedavi (%6) </a:t>
            </a:r>
            <a:r>
              <a:rPr lang="tr-TR" sz="1200" spc="105" dirty="0" err="1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takio</a:t>
            </a:r>
            <a:r>
              <a:rPr lang="tr-TR" sz="1200" spc="105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 ediyor. </a:t>
            </a:r>
            <a:endParaRPr lang="en-US" sz="1200" dirty="0">
              <a:latin typeface="HelveticaNeueCyr" panose="02000503040000020004" pitchFamily="50" charset="-52"/>
              <a:cs typeface="Calibri"/>
            </a:endParaRPr>
          </a:p>
        </p:txBody>
      </p:sp>
      <p:sp>
        <p:nvSpPr>
          <p:cNvPr id="102" name="object 13"/>
          <p:cNvSpPr txBox="1"/>
          <p:nvPr/>
        </p:nvSpPr>
        <p:spPr>
          <a:xfrm>
            <a:off x="797299" y="6467511"/>
            <a:ext cx="22313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1200" i="1" spc="50" dirty="0">
                <a:solidFill>
                  <a:srgbClr val="231F20"/>
                </a:solidFill>
                <a:latin typeface="Calibri"/>
                <a:cs typeface="Calibri"/>
              </a:rPr>
              <a:t>Kaynak</a:t>
            </a:r>
            <a:r>
              <a:rPr sz="1200" i="1" spc="50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1200" i="1" spc="25" dirty="0">
                <a:solidFill>
                  <a:srgbClr val="231F20"/>
                </a:solidFill>
                <a:latin typeface="Calibri"/>
                <a:cs typeface="Calibri"/>
              </a:rPr>
              <a:t>GSMA </a:t>
            </a:r>
            <a:r>
              <a:rPr sz="1200" i="1" spc="55" dirty="0">
                <a:solidFill>
                  <a:srgbClr val="231F20"/>
                </a:solidFill>
                <a:latin typeface="Calibri"/>
                <a:cs typeface="Calibri"/>
              </a:rPr>
              <a:t>mHealth</a:t>
            </a:r>
            <a:r>
              <a:rPr sz="1200" i="1" spc="2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i="1" spc="50" dirty="0">
                <a:solidFill>
                  <a:srgbClr val="231F20"/>
                </a:solidFill>
                <a:latin typeface="Calibri"/>
                <a:cs typeface="Calibri"/>
              </a:rPr>
              <a:t>Tracker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03" name="object 14"/>
          <p:cNvSpPr txBox="1"/>
          <p:nvPr/>
        </p:nvSpPr>
        <p:spPr>
          <a:xfrm>
            <a:off x="5316170" y="3004710"/>
            <a:ext cx="77517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tr-TR" sz="1050" b="1" spc="-15" dirty="0">
                <a:solidFill>
                  <a:srgbClr val="231F20"/>
                </a:solidFill>
                <a:latin typeface="Lucida Sans"/>
                <a:cs typeface="Lucida Sans"/>
              </a:rPr>
              <a:t>HASTALIK</a:t>
            </a:r>
            <a:endParaRPr sz="1050" dirty="0">
              <a:latin typeface="Lucida Sans"/>
              <a:cs typeface="Lucida Sans"/>
            </a:endParaRPr>
          </a:p>
        </p:txBody>
      </p:sp>
      <p:sp>
        <p:nvSpPr>
          <p:cNvPr id="104" name="object 15"/>
          <p:cNvSpPr txBox="1"/>
          <p:nvPr/>
        </p:nvSpPr>
        <p:spPr>
          <a:xfrm>
            <a:off x="5333530" y="5428068"/>
            <a:ext cx="96266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tr-TR" sz="1050" b="1" spc="0" dirty="0">
                <a:solidFill>
                  <a:srgbClr val="231F20"/>
                </a:solidFill>
                <a:latin typeface="Lucida Sans"/>
                <a:cs typeface="Lucida Sans"/>
              </a:rPr>
              <a:t>MONITORING</a:t>
            </a:r>
            <a:endParaRPr sz="1050" dirty="0">
              <a:latin typeface="Lucida Sans"/>
              <a:cs typeface="Lucida Sans"/>
            </a:endParaRPr>
          </a:p>
        </p:txBody>
      </p:sp>
      <p:sp>
        <p:nvSpPr>
          <p:cNvPr id="105" name="object 16"/>
          <p:cNvSpPr/>
          <p:nvPr/>
        </p:nvSpPr>
        <p:spPr>
          <a:xfrm>
            <a:off x="2251138" y="4445596"/>
            <a:ext cx="1341755" cy="1629410"/>
          </a:xfrm>
          <a:custGeom>
            <a:avLst/>
            <a:gdLst/>
            <a:ahLst/>
            <a:cxnLst/>
            <a:rect l="l" t="t" r="r" b="b"/>
            <a:pathLst>
              <a:path w="1341754" h="1629410">
                <a:moveTo>
                  <a:pt x="1341627" y="0"/>
                </a:moveTo>
                <a:lnTo>
                  <a:pt x="0" y="923480"/>
                </a:lnTo>
                <a:lnTo>
                  <a:pt x="27539" y="962297"/>
                </a:lnTo>
                <a:lnTo>
                  <a:pt x="56202" y="1000304"/>
                </a:lnTo>
                <a:lnTo>
                  <a:pt x="85970" y="1037476"/>
                </a:lnTo>
                <a:lnTo>
                  <a:pt x="116825" y="1073784"/>
                </a:lnTo>
                <a:lnTo>
                  <a:pt x="148748" y="1109202"/>
                </a:lnTo>
                <a:lnTo>
                  <a:pt x="181721" y="1143703"/>
                </a:lnTo>
                <a:lnTo>
                  <a:pt x="215725" y="1177259"/>
                </a:lnTo>
                <a:lnTo>
                  <a:pt x="250743" y="1209843"/>
                </a:lnTo>
                <a:lnTo>
                  <a:pt x="286755" y="1241429"/>
                </a:lnTo>
                <a:lnTo>
                  <a:pt x="323743" y="1271989"/>
                </a:lnTo>
                <a:lnTo>
                  <a:pt x="361690" y="1301495"/>
                </a:lnTo>
                <a:lnTo>
                  <a:pt x="400576" y="1329922"/>
                </a:lnTo>
                <a:lnTo>
                  <a:pt x="440383" y="1357242"/>
                </a:lnTo>
                <a:lnTo>
                  <a:pt x="481093" y="1383428"/>
                </a:lnTo>
                <a:lnTo>
                  <a:pt x="522688" y="1408452"/>
                </a:lnTo>
                <a:lnTo>
                  <a:pt x="565149" y="1432288"/>
                </a:lnTo>
                <a:lnTo>
                  <a:pt x="608457" y="1454908"/>
                </a:lnTo>
                <a:lnTo>
                  <a:pt x="652595" y="1476286"/>
                </a:lnTo>
                <a:lnTo>
                  <a:pt x="697544" y="1496394"/>
                </a:lnTo>
                <a:lnTo>
                  <a:pt x="743285" y="1515205"/>
                </a:lnTo>
                <a:lnTo>
                  <a:pt x="789800" y="1532693"/>
                </a:lnTo>
                <a:lnTo>
                  <a:pt x="837072" y="1548829"/>
                </a:lnTo>
                <a:lnTo>
                  <a:pt x="885080" y="1563588"/>
                </a:lnTo>
                <a:lnTo>
                  <a:pt x="933808" y="1576941"/>
                </a:lnTo>
                <a:lnTo>
                  <a:pt x="983237" y="1588862"/>
                </a:lnTo>
                <a:lnTo>
                  <a:pt x="1033348" y="1599323"/>
                </a:lnTo>
                <a:lnTo>
                  <a:pt x="1085096" y="1608454"/>
                </a:lnTo>
                <a:lnTo>
                  <a:pt x="1136734" y="1615882"/>
                </a:lnTo>
                <a:lnTo>
                  <a:pt x="1188238" y="1621628"/>
                </a:lnTo>
                <a:lnTo>
                  <a:pt x="1239587" y="1625712"/>
                </a:lnTo>
                <a:lnTo>
                  <a:pt x="1290758" y="1628155"/>
                </a:lnTo>
                <a:lnTo>
                  <a:pt x="1341729" y="1628978"/>
                </a:lnTo>
                <a:lnTo>
                  <a:pt x="1341627" y="0"/>
                </a:lnTo>
                <a:close/>
              </a:path>
            </a:pathLst>
          </a:custGeom>
          <a:solidFill>
            <a:srgbClr val="C41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7"/>
          <p:cNvSpPr/>
          <p:nvPr/>
        </p:nvSpPr>
        <p:spPr>
          <a:xfrm>
            <a:off x="3592766" y="4445596"/>
            <a:ext cx="1243965" cy="1629410"/>
          </a:xfrm>
          <a:custGeom>
            <a:avLst/>
            <a:gdLst/>
            <a:ahLst/>
            <a:cxnLst/>
            <a:rect l="l" t="t" r="r" b="b"/>
            <a:pathLst>
              <a:path w="1243964" h="1629410">
                <a:moveTo>
                  <a:pt x="0" y="0"/>
                </a:moveTo>
                <a:lnTo>
                  <a:pt x="101" y="1628978"/>
                </a:lnTo>
                <a:lnTo>
                  <a:pt x="50289" y="1628258"/>
                </a:lnTo>
                <a:lnTo>
                  <a:pt x="100209" y="1625996"/>
                </a:lnTo>
                <a:lnTo>
                  <a:pt x="149833" y="1622212"/>
                </a:lnTo>
                <a:lnTo>
                  <a:pt x="199134" y="1616924"/>
                </a:lnTo>
                <a:lnTo>
                  <a:pt x="248082" y="1610151"/>
                </a:lnTo>
                <a:lnTo>
                  <a:pt x="296650" y="1601913"/>
                </a:lnTo>
                <a:lnTo>
                  <a:pt x="344809" y="1592229"/>
                </a:lnTo>
                <a:lnTo>
                  <a:pt x="392530" y="1581118"/>
                </a:lnTo>
                <a:lnTo>
                  <a:pt x="439787" y="1568599"/>
                </a:lnTo>
                <a:lnTo>
                  <a:pt x="486549" y="1554692"/>
                </a:lnTo>
                <a:lnTo>
                  <a:pt x="532789" y="1539415"/>
                </a:lnTo>
                <a:lnTo>
                  <a:pt x="578479" y="1522788"/>
                </a:lnTo>
                <a:lnTo>
                  <a:pt x="623590" y="1504830"/>
                </a:lnTo>
                <a:lnTo>
                  <a:pt x="668094" y="1485560"/>
                </a:lnTo>
                <a:lnTo>
                  <a:pt x="711963" y="1464998"/>
                </a:lnTo>
                <a:lnTo>
                  <a:pt x="755168" y="1443162"/>
                </a:lnTo>
                <a:lnTo>
                  <a:pt x="797681" y="1420072"/>
                </a:lnTo>
                <a:lnTo>
                  <a:pt x="839473" y="1395747"/>
                </a:lnTo>
                <a:lnTo>
                  <a:pt x="880518" y="1370206"/>
                </a:lnTo>
                <a:lnTo>
                  <a:pt x="920785" y="1343468"/>
                </a:lnTo>
                <a:lnTo>
                  <a:pt x="960247" y="1315553"/>
                </a:lnTo>
                <a:lnTo>
                  <a:pt x="998875" y="1286480"/>
                </a:lnTo>
                <a:lnTo>
                  <a:pt x="1036642" y="1256267"/>
                </a:lnTo>
                <a:lnTo>
                  <a:pt x="1073519" y="1224934"/>
                </a:lnTo>
                <a:lnTo>
                  <a:pt x="1109477" y="1192501"/>
                </a:lnTo>
                <a:lnTo>
                  <a:pt x="1144488" y="1158986"/>
                </a:lnTo>
                <a:lnTo>
                  <a:pt x="1178524" y="1124409"/>
                </a:lnTo>
                <a:lnTo>
                  <a:pt x="1211557" y="1088788"/>
                </a:lnTo>
                <a:lnTo>
                  <a:pt x="1243558" y="1052144"/>
                </a:lnTo>
                <a:lnTo>
                  <a:pt x="0" y="0"/>
                </a:lnTo>
                <a:close/>
              </a:path>
            </a:pathLst>
          </a:custGeom>
          <a:solidFill>
            <a:srgbClr val="F897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8"/>
          <p:cNvSpPr/>
          <p:nvPr/>
        </p:nvSpPr>
        <p:spPr>
          <a:xfrm>
            <a:off x="3592766" y="4445584"/>
            <a:ext cx="1617345" cy="1052195"/>
          </a:xfrm>
          <a:custGeom>
            <a:avLst/>
            <a:gdLst/>
            <a:ahLst/>
            <a:cxnLst/>
            <a:rect l="l" t="t" r="r" b="b"/>
            <a:pathLst>
              <a:path w="1617345" h="1052195">
                <a:moveTo>
                  <a:pt x="0" y="0"/>
                </a:moveTo>
                <a:lnTo>
                  <a:pt x="1243558" y="1052144"/>
                </a:lnTo>
                <a:lnTo>
                  <a:pt x="1273937" y="1015253"/>
                </a:lnTo>
                <a:lnTo>
                  <a:pt x="1303267" y="977413"/>
                </a:lnTo>
                <a:lnTo>
                  <a:pt x="1331523" y="938643"/>
                </a:lnTo>
                <a:lnTo>
                  <a:pt x="1358676" y="898960"/>
                </a:lnTo>
                <a:lnTo>
                  <a:pt x="1384701" y="858382"/>
                </a:lnTo>
                <a:lnTo>
                  <a:pt x="1409571" y="816928"/>
                </a:lnTo>
                <a:lnTo>
                  <a:pt x="1433259" y="774615"/>
                </a:lnTo>
                <a:lnTo>
                  <a:pt x="1455740" y="731463"/>
                </a:lnTo>
                <a:lnTo>
                  <a:pt x="1476987" y="687488"/>
                </a:lnTo>
                <a:lnTo>
                  <a:pt x="1496972" y="642710"/>
                </a:lnTo>
                <a:lnTo>
                  <a:pt x="1515670" y="597146"/>
                </a:lnTo>
                <a:lnTo>
                  <a:pt x="1533054" y="550814"/>
                </a:lnTo>
                <a:lnTo>
                  <a:pt x="1549097" y="503734"/>
                </a:lnTo>
                <a:lnTo>
                  <a:pt x="1563774" y="455921"/>
                </a:lnTo>
                <a:lnTo>
                  <a:pt x="1577057" y="407396"/>
                </a:lnTo>
                <a:lnTo>
                  <a:pt x="1588920" y="358176"/>
                </a:lnTo>
                <a:lnTo>
                  <a:pt x="1599336" y="308279"/>
                </a:lnTo>
                <a:lnTo>
                  <a:pt x="1609121" y="252125"/>
                </a:lnTo>
                <a:lnTo>
                  <a:pt x="1616887" y="196113"/>
                </a:lnTo>
                <a:lnTo>
                  <a:pt x="0" y="0"/>
                </a:lnTo>
                <a:close/>
              </a:path>
            </a:pathLst>
          </a:custGeom>
          <a:solidFill>
            <a:srgbClr val="B7D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9"/>
          <p:cNvSpPr/>
          <p:nvPr/>
        </p:nvSpPr>
        <p:spPr>
          <a:xfrm>
            <a:off x="3592766" y="3767213"/>
            <a:ext cx="1629410" cy="875030"/>
          </a:xfrm>
          <a:custGeom>
            <a:avLst/>
            <a:gdLst/>
            <a:ahLst/>
            <a:cxnLst/>
            <a:rect l="l" t="t" r="r" b="b"/>
            <a:pathLst>
              <a:path w="1629410" h="875029">
                <a:moveTo>
                  <a:pt x="1480883" y="0"/>
                </a:moveTo>
                <a:lnTo>
                  <a:pt x="0" y="678370"/>
                </a:lnTo>
                <a:lnTo>
                  <a:pt x="1616887" y="874483"/>
                </a:lnTo>
                <a:lnTo>
                  <a:pt x="1622361" y="823253"/>
                </a:lnTo>
                <a:lnTo>
                  <a:pt x="1626197" y="772181"/>
                </a:lnTo>
                <a:lnTo>
                  <a:pt x="1628414" y="721295"/>
                </a:lnTo>
                <a:lnTo>
                  <a:pt x="1629033" y="670624"/>
                </a:lnTo>
                <a:lnTo>
                  <a:pt x="1628074" y="620198"/>
                </a:lnTo>
                <a:lnTo>
                  <a:pt x="1625555" y="570044"/>
                </a:lnTo>
                <a:lnTo>
                  <a:pt x="1621496" y="520193"/>
                </a:lnTo>
                <a:lnTo>
                  <a:pt x="1615918" y="470672"/>
                </a:lnTo>
                <a:lnTo>
                  <a:pt x="1608840" y="421511"/>
                </a:lnTo>
                <a:lnTo>
                  <a:pt x="1600282" y="372738"/>
                </a:lnTo>
                <a:lnTo>
                  <a:pt x="1590263" y="324383"/>
                </a:lnTo>
                <a:lnTo>
                  <a:pt x="1578802" y="276473"/>
                </a:lnTo>
                <a:lnTo>
                  <a:pt x="1565921" y="229039"/>
                </a:lnTo>
                <a:lnTo>
                  <a:pt x="1551638" y="182108"/>
                </a:lnTo>
                <a:lnTo>
                  <a:pt x="1535973" y="135710"/>
                </a:lnTo>
                <a:lnTo>
                  <a:pt x="1518945" y="89873"/>
                </a:lnTo>
                <a:lnTo>
                  <a:pt x="1500576" y="44627"/>
                </a:lnTo>
                <a:lnTo>
                  <a:pt x="1480883" y="0"/>
                </a:lnTo>
                <a:close/>
              </a:path>
            </a:pathLst>
          </a:custGeom>
          <a:solidFill>
            <a:srgbClr val="FFCB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0"/>
          <p:cNvSpPr/>
          <p:nvPr/>
        </p:nvSpPr>
        <p:spPr>
          <a:xfrm>
            <a:off x="3592766" y="2816644"/>
            <a:ext cx="1481455" cy="1629410"/>
          </a:xfrm>
          <a:custGeom>
            <a:avLst/>
            <a:gdLst/>
            <a:ahLst/>
            <a:cxnLst/>
            <a:rect l="l" t="t" r="r" b="b"/>
            <a:pathLst>
              <a:path w="1481454" h="1629410">
                <a:moveTo>
                  <a:pt x="38" y="0"/>
                </a:moveTo>
                <a:lnTo>
                  <a:pt x="0" y="1628952"/>
                </a:lnTo>
                <a:lnTo>
                  <a:pt x="1480883" y="950569"/>
                </a:lnTo>
                <a:lnTo>
                  <a:pt x="1460405" y="907614"/>
                </a:lnTo>
                <a:lnTo>
                  <a:pt x="1438702" y="865305"/>
                </a:lnTo>
                <a:lnTo>
                  <a:pt x="1415792" y="823668"/>
                </a:lnTo>
                <a:lnTo>
                  <a:pt x="1391693" y="782731"/>
                </a:lnTo>
                <a:lnTo>
                  <a:pt x="1366424" y="742520"/>
                </a:lnTo>
                <a:lnTo>
                  <a:pt x="1340003" y="703061"/>
                </a:lnTo>
                <a:lnTo>
                  <a:pt x="1312447" y="664383"/>
                </a:lnTo>
                <a:lnTo>
                  <a:pt x="1283776" y="626512"/>
                </a:lnTo>
                <a:lnTo>
                  <a:pt x="1254008" y="589474"/>
                </a:lnTo>
                <a:lnTo>
                  <a:pt x="1223160" y="553298"/>
                </a:lnTo>
                <a:lnTo>
                  <a:pt x="1191251" y="518009"/>
                </a:lnTo>
                <a:lnTo>
                  <a:pt x="1158298" y="483634"/>
                </a:lnTo>
                <a:lnTo>
                  <a:pt x="1124322" y="450201"/>
                </a:lnTo>
                <a:lnTo>
                  <a:pt x="1089338" y="417736"/>
                </a:lnTo>
                <a:lnTo>
                  <a:pt x="1053367" y="386266"/>
                </a:lnTo>
                <a:lnTo>
                  <a:pt x="1016425" y="355819"/>
                </a:lnTo>
                <a:lnTo>
                  <a:pt x="978531" y="326420"/>
                </a:lnTo>
                <a:lnTo>
                  <a:pt x="939704" y="298097"/>
                </a:lnTo>
                <a:lnTo>
                  <a:pt x="899961" y="270878"/>
                </a:lnTo>
                <a:lnTo>
                  <a:pt x="859321" y="244787"/>
                </a:lnTo>
                <a:lnTo>
                  <a:pt x="817802" y="219854"/>
                </a:lnTo>
                <a:lnTo>
                  <a:pt x="775422" y="196104"/>
                </a:lnTo>
                <a:lnTo>
                  <a:pt x="732199" y="173564"/>
                </a:lnTo>
                <a:lnTo>
                  <a:pt x="688152" y="152262"/>
                </a:lnTo>
                <a:lnTo>
                  <a:pt x="643298" y="132224"/>
                </a:lnTo>
                <a:lnTo>
                  <a:pt x="597657" y="113477"/>
                </a:lnTo>
                <a:lnTo>
                  <a:pt x="551246" y="96048"/>
                </a:lnTo>
                <a:lnTo>
                  <a:pt x="504083" y="79964"/>
                </a:lnTo>
                <a:lnTo>
                  <a:pt x="456187" y="65252"/>
                </a:lnTo>
                <a:lnTo>
                  <a:pt x="407575" y="51939"/>
                </a:lnTo>
                <a:lnTo>
                  <a:pt x="358267" y="40051"/>
                </a:lnTo>
                <a:lnTo>
                  <a:pt x="308279" y="29616"/>
                </a:lnTo>
                <a:lnTo>
                  <a:pt x="256579" y="20499"/>
                </a:lnTo>
                <a:lnTo>
                  <a:pt x="204957" y="13076"/>
                </a:lnTo>
                <a:lnTo>
                  <a:pt x="153454" y="7331"/>
                </a:lnTo>
                <a:lnTo>
                  <a:pt x="102107" y="3247"/>
                </a:lnTo>
                <a:lnTo>
                  <a:pt x="50955" y="809"/>
                </a:lnTo>
                <a:lnTo>
                  <a:pt x="38" y="0"/>
                </a:lnTo>
                <a:close/>
              </a:path>
            </a:pathLst>
          </a:custGeom>
          <a:solidFill>
            <a:srgbClr val="92C7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1"/>
          <p:cNvSpPr/>
          <p:nvPr/>
        </p:nvSpPr>
        <p:spPr>
          <a:xfrm>
            <a:off x="3032785" y="2816656"/>
            <a:ext cx="560070" cy="1629410"/>
          </a:xfrm>
          <a:custGeom>
            <a:avLst/>
            <a:gdLst/>
            <a:ahLst/>
            <a:cxnLst/>
            <a:rect l="l" t="t" r="r" b="b"/>
            <a:pathLst>
              <a:path w="560070" h="1629410">
                <a:moveTo>
                  <a:pt x="560006" y="0"/>
                </a:moveTo>
                <a:lnTo>
                  <a:pt x="507095" y="757"/>
                </a:lnTo>
                <a:lnTo>
                  <a:pt x="454489" y="3242"/>
                </a:lnTo>
                <a:lnTo>
                  <a:pt x="402219" y="7429"/>
                </a:lnTo>
                <a:lnTo>
                  <a:pt x="350318" y="13294"/>
                </a:lnTo>
                <a:lnTo>
                  <a:pt x="298816" y="20812"/>
                </a:lnTo>
                <a:lnTo>
                  <a:pt x="247747" y="29959"/>
                </a:lnTo>
                <a:lnTo>
                  <a:pt x="197142" y="40709"/>
                </a:lnTo>
                <a:lnTo>
                  <a:pt x="147033" y="53038"/>
                </a:lnTo>
                <a:lnTo>
                  <a:pt x="97451" y="66921"/>
                </a:lnTo>
                <a:lnTo>
                  <a:pt x="48430" y="82333"/>
                </a:lnTo>
                <a:lnTo>
                  <a:pt x="0" y="99250"/>
                </a:lnTo>
                <a:lnTo>
                  <a:pt x="559981" y="1628940"/>
                </a:lnTo>
                <a:lnTo>
                  <a:pt x="560006" y="0"/>
                </a:lnTo>
                <a:close/>
              </a:path>
            </a:pathLst>
          </a:custGeom>
          <a:solidFill>
            <a:srgbClr val="F15B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2"/>
          <p:cNvSpPr/>
          <p:nvPr/>
        </p:nvSpPr>
        <p:spPr>
          <a:xfrm>
            <a:off x="1963704" y="2915907"/>
            <a:ext cx="1629410" cy="2453640"/>
          </a:xfrm>
          <a:custGeom>
            <a:avLst/>
            <a:gdLst/>
            <a:ahLst/>
            <a:cxnLst/>
            <a:rect l="l" t="t" r="r" b="b"/>
            <a:pathLst>
              <a:path w="1629410" h="2453640">
                <a:moveTo>
                  <a:pt x="1069081" y="0"/>
                </a:moveTo>
                <a:lnTo>
                  <a:pt x="1023631" y="17455"/>
                </a:lnTo>
                <a:lnTo>
                  <a:pt x="978778" y="36236"/>
                </a:lnTo>
                <a:lnTo>
                  <a:pt x="934551" y="56324"/>
                </a:lnTo>
                <a:lnTo>
                  <a:pt x="890978" y="77698"/>
                </a:lnTo>
                <a:lnTo>
                  <a:pt x="848088" y="100339"/>
                </a:lnTo>
                <a:lnTo>
                  <a:pt x="805910" y="124229"/>
                </a:lnTo>
                <a:lnTo>
                  <a:pt x="764471" y="149348"/>
                </a:lnTo>
                <a:lnTo>
                  <a:pt x="723801" y="175676"/>
                </a:lnTo>
                <a:lnTo>
                  <a:pt x="683928" y="203194"/>
                </a:lnTo>
                <a:lnTo>
                  <a:pt x="644881" y="231883"/>
                </a:lnTo>
                <a:lnTo>
                  <a:pt x="606688" y="261724"/>
                </a:lnTo>
                <a:lnTo>
                  <a:pt x="569379" y="292697"/>
                </a:lnTo>
                <a:lnTo>
                  <a:pt x="532980" y="324783"/>
                </a:lnTo>
                <a:lnTo>
                  <a:pt x="497521" y="357962"/>
                </a:lnTo>
                <a:lnTo>
                  <a:pt x="463031" y="392215"/>
                </a:lnTo>
                <a:lnTo>
                  <a:pt x="429538" y="427523"/>
                </a:lnTo>
                <a:lnTo>
                  <a:pt x="397071" y="463867"/>
                </a:lnTo>
                <a:lnTo>
                  <a:pt x="365658" y="501227"/>
                </a:lnTo>
                <a:lnTo>
                  <a:pt x="335328" y="539584"/>
                </a:lnTo>
                <a:lnTo>
                  <a:pt x="306109" y="578918"/>
                </a:lnTo>
                <a:lnTo>
                  <a:pt x="278030" y="619210"/>
                </a:lnTo>
                <a:lnTo>
                  <a:pt x="251120" y="660442"/>
                </a:lnTo>
                <a:lnTo>
                  <a:pt x="225407" y="702592"/>
                </a:lnTo>
                <a:lnTo>
                  <a:pt x="200919" y="745643"/>
                </a:lnTo>
                <a:lnTo>
                  <a:pt x="177686" y="789575"/>
                </a:lnTo>
                <a:lnTo>
                  <a:pt x="155735" y="834368"/>
                </a:lnTo>
                <a:lnTo>
                  <a:pt x="135096" y="880004"/>
                </a:lnTo>
                <a:lnTo>
                  <a:pt x="115796" y="926462"/>
                </a:lnTo>
                <a:lnTo>
                  <a:pt x="97865" y="973724"/>
                </a:lnTo>
                <a:lnTo>
                  <a:pt x="81332" y="1021770"/>
                </a:lnTo>
                <a:lnTo>
                  <a:pt x="66223" y="1070581"/>
                </a:lnTo>
                <a:lnTo>
                  <a:pt x="52569" y="1120137"/>
                </a:lnTo>
                <a:lnTo>
                  <a:pt x="40398" y="1170420"/>
                </a:lnTo>
                <a:lnTo>
                  <a:pt x="29738" y="1221409"/>
                </a:lnTo>
                <a:lnTo>
                  <a:pt x="20660" y="1272843"/>
                </a:lnTo>
                <a:lnTo>
                  <a:pt x="13256" y="1324183"/>
                </a:lnTo>
                <a:lnTo>
                  <a:pt x="7508" y="1375399"/>
                </a:lnTo>
                <a:lnTo>
                  <a:pt x="3395" y="1426463"/>
                </a:lnTo>
                <a:lnTo>
                  <a:pt x="899" y="1477346"/>
                </a:lnTo>
                <a:lnTo>
                  <a:pt x="0" y="1528020"/>
                </a:lnTo>
                <a:lnTo>
                  <a:pt x="678" y="1578455"/>
                </a:lnTo>
                <a:lnTo>
                  <a:pt x="2914" y="1628624"/>
                </a:lnTo>
                <a:lnTo>
                  <a:pt x="6689" y="1678496"/>
                </a:lnTo>
                <a:lnTo>
                  <a:pt x="11983" y="1728043"/>
                </a:lnTo>
                <a:lnTo>
                  <a:pt x="18777" y="1777237"/>
                </a:lnTo>
                <a:lnTo>
                  <a:pt x="27051" y="1826049"/>
                </a:lnTo>
                <a:lnTo>
                  <a:pt x="36786" y="1874450"/>
                </a:lnTo>
                <a:lnTo>
                  <a:pt x="47963" y="1922410"/>
                </a:lnTo>
                <a:lnTo>
                  <a:pt x="60562" y="1969903"/>
                </a:lnTo>
                <a:lnTo>
                  <a:pt x="74563" y="2016897"/>
                </a:lnTo>
                <a:lnTo>
                  <a:pt x="89948" y="2063366"/>
                </a:lnTo>
                <a:lnTo>
                  <a:pt x="106696" y="2109280"/>
                </a:lnTo>
                <a:lnTo>
                  <a:pt x="124789" y="2154610"/>
                </a:lnTo>
                <a:lnTo>
                  <a:pt x="144206" y="2199327"/>
                </a:lnTo>
                <a:lnTo>
                  <a:pt x="164929" y="2243403"/>
                </a:lnTo>
                <a:lnTo>
                  <a:pt x="186938" y="2286809"/>
                </a:lnTo>
                <a:lnTo>
                  <a:pt x="210214" y="2329516"/>
                </a:lnTo>
                <a:lnTo>
                  <a:pt x="234737" y="2371496"/>
                </a:lnTo>
                <a:lnTo>
                  <a:pt x="260488" y="2412719"/>
                </a:lnTo>
                <a:lnTo>
                  <a:pt x="287446" y="2453157"/>
                </a:lnTo>
                <a:lnTo>
                  <a:pt x="1629062" y="1529689"/>
                </a:lnTo>
                <a:lnTo>
                  <a:pt x="1069081" y="0"/>
                </a:lnTo>
                <a:close/>
              </a:path>
            </a:pathLst>
          </a:custGeom>
          <a:solidFill>
            <a:srgbClr val="882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23"/>
          <p:cNvSpPr txBox="1"/>
          <p:nvPr/>
        </p:nvSpPr>
        <p:spPr>
          <a:xfrm>
            <a:off x="514229" y="4922674"/>
            <a:ext cx="3158282" cy="8245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 marR="1562100" indent="266700">
              <a:lnSpc>
                <a:spcPct val="121900"/>
              </a:lnSpc>
              <a:spcBef>
                <a:spcPts val="100"/>
              </a:spcBef>
            </a:pPr>
            <a:r>
              <a:rPr lang="tr-TR" sz="1050" b="1" dirty="0">
                <a:solidFill>
                  <a:srgbClr val="231F20"/>
                </a:solidFill>
                <a:latin typeface="Lucida Sans"/>
                <a:cs typeface="Lucida Sans"/>
              </a:rPr>
              <a:t>SAĞLIK HİZMETİ  </a:t>
            </a:r>
            <a:r>
              <a:rPr lang="tr-TR" sz="1050" b="1" spc="-20" dirty="0">
                <a:solidFill>
                  <a:srgbClr val="231F20"/>
                </a:solidFill>
                <a:latin typeface="Lucida Sans"/>
                <a:cs typeface="Lucida Sans"/>
              </a:rPr>
              <a:t>PROFESYONELLERİNİNPOTANSİYELİNİ</a:t>
            </a:r>
            <a:endParaRPr lang="tr-TR" sz="1050" dirty="0">
              <a:latin typeface="Lucida Sans"/>
              <a:cs typeface="Lucida Sans"/>
            </a:endParaRPr>
          </a:p>
          <a:p>
            <a:pPr marL="12700">
              <a:lnSpc>
                <a:spcPts val="1714"/>
              </a:lnSpc>
              <a:tabLst>
                <a:tab pos="2156460" algn="l"/>
              </a:tabLst>
            </a:pPr>
            <a:r>
              <a:rPr lang="tr-TR" sz="1050" b="1" dirty="0">
                <a:solidFill>
                  <a:srgbClr val="231F20"/>
                </a:solidFill>
                <a:latin typeface="Lucida Sans"/>
                <a:cs typeface="Lucida Sans"/>
              </a:rPr>
              <a:t>ARTTIRMA</a:t>
            </a:r>
            <a:r>
              <a:rPr lang="tr-TR" sz="1050" b="1" u="sng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Lucida Sans"/>
                <a:cs typeface="Lucida Sans"/>
              </a:rPr>
              <a:t>	</a:t>
            </a:r>
            <a:r>
              <a:rPr lang="tr-TR" sz="2925" b="1" spc="-89" baseline="-21367" dirty="0">
                <a:solidFill>
                  <a:srgbClr val="FFFFFF"/>
                </a:solidFill>
                <a:latin typeface="Arial"/>
                <a:cs typeface="Arial"/>
              </a:rPr>
              <a:t>15%</a:t>
            </a:r>
            <a:endParaRPr lang="tr-TR" sz="2925" baseline="-21367" dirty="0">
              <a:latin typeface="Arial"/>
              <a:cs typeface="Arial"/>
            </a:endParaRPr>
          </a:p>
        </p:txBody>
      </p:sp>
      <p:sp>
        <p:nvSpPr>
          <p:cNvPr id="113" name="object 24"/>
          <p:cNvSpPr txBox="1"/>
          <p:nvPr/>
        </p:nvSpPr>
        <p:spPr>
          <a:xfrm>
            <a:off x="3845844" y="5408497"/>
            <a:ext cx="513080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b="1" spc="-25" dirty="0">
                <a:solidFill>
                  <a:srgbClr val="FFFFFF"/>
                </a:solidFill>
                <a:latin typeface="Arial"/>
                <a:cs typeface="Arial"/>
              </a:rPr>
              <a:t>14%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4" name="object 25"/>
          <p:cNvSpPr txBox="1"/>
          <p:nvPr/>
        </p:nvSpPr>
        <p:spPr>
          <a:xfrm>
            <a:off x="4632693" y="3812074"/>
            <a:ext cx="1757045" cy="1279196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57505">
              <a:lnSpc>
                <a:spcPct val="100000"/>
              </a:lnSpc>
              <a:spcBef>
                <a:spcPts val="355"/>
              </a:spcBef>
              <a:tabLst>
                <a:tab pos="644525" algn="l"/>
              </a:tabLst>
            </a:pPr>
            <a:r>
              <a:rPr sz="1050" b="1" u="sng" spc="-6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Lucida Sans"/>
                <a:cs typeface="Lucida Sans"/>
              </a:rPr>
              <a:t> 	</a:t>
            </a:r>
            <a:r>
              <a:rPr sz="1050" b="1" spc="-65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050" b="1" spc="-130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lang="tr-TR" sz="1050" b="1" spc="-15" dirty="0">
                <a:solidFill>
                  <a:srgbClr val="231F20"/>
                </a:solidFill>
                <a:latin typeface="Lucida Sans"/>
                <a:cs typeface="Lucida Sans"/>
              </a:rPr>
              <a:t>TEŞHİS</a:t>
            </a:r>
            <a:endParaRPr sz="1050" dirty="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950" b="1" spc="65" dirty="0">
                <a:solidFill>
                  <a:srgbClr val="FFFFFF"/>
                </a:solidFill>
                <a:latin typeface="Arial"/>
                <a:cs typeface="Arial"/>
              </a:rPr>
              <a:t>9%</a:t>
            </a:r>
            <a:endParaRPr sz="1950" dirty="0">
              <a:latin typeface="Arial"/>
              <a:cs typeface="Arial"/>
            </a:endParaRPr>
          </a:p>
          <a:p>
            <a:pPr marL="357505">
              <a:lnSpc>
                <a:spcPct val="100000"/>
              </a:lnSpc>
              <a:spcBef>
                <a:spcPts val="919"/>
              </a:spcBef>
              <a:tabLst>
                <a:tab pos="644525" algn="l"/>
              </a:tabLst>
            </a:pPr>
            <a:r>
              <a:rPr sz="1050" b="1" u="sng" spc="-6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Lucida Sans"/>
                <a:cs typeface="Lucida Sans"/>
              </a:rPr>
              <a:t> 	</a:t>
            </a:r>
            <a:r>
              <a:rPr sz="1050" b="1" spc="-65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050" b="1" spc="-130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lang="tr-TR" sz="1050" b="1" spc="-25" dirty="0">
                <a:solidFill>
                  <a:srgbClr val="231F20"/>
                </a:solidFill>
                <a:latin typeface="Lucida Sans"/>
                <a:cs typeface="Lucida Sans"/>
              </a:rPr>
              <a:t>SAĞLIK    İYİLEŞTİRME</a:t>
            </a:r>
            <a:endParaRPr sz="1050" dirty="0">
              <a:latin typeface="Lucida Sans"/>
              <a:cs typeface="Lucida Sans"/>
            </a:endParaRPr>
          </a:p>
          <a:p>
            <a:pPr marL="12700">
              <a:lnSpc>
                <a:spcPts val="2110"/>
              </a:lnSpc>
            </a:pPr>
            <a:r>
              <a:rPr sz="1950" b="1" spc="65" dirty="0">
                <a:solidFill>
                  <a:srgbClr val="FFFFFF"/>
                </a:solidFill>
                <a:latin typeface="Arial"/>
                <a:cs typeface="Arial"/>
              </a:rPr>
              <a:t>9%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5" name="object 26"/>
          <p:cNvSpPr txBox="1"/>
          <p:nvPr/>
        </p:nvSpPr>
        <p:spPr>
          <a:xfrm>
            <a:off x="4021658" y="3155745"/>
            <a:ext cx="498475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b="1" spc="-60" dirty="0">
                <a:solidFill>
                  <a:srgbClr val="FFFFFF"/>
                </a:solidFill>
                <a:latin typeface="Arial"/>
                <a:cs typeface="Arial"/>
              </a:rPr>
              <a:t>18%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6" name="object 27"/>
          <p:cNvSpPr txBox="1"/>
          <p:nvPr/>
        </p:nvSpPr>
        <p:spPr>
          <a:xfrm>
            <a:off x="761650" y="3654970"/>
            <a:ext cx="1923414" cy="7199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165" marR="430530" indent="-292100">
              <a:lnSpc>
                <a:spcPct val="121900"/>
              </a:lnSpc>
              <a:spcBef>
                <a:spcPts val="100"/>
              </a:spcBef>
              <a:tabLst>
                <a:tab pos="1484630" algn="l"/>
              </a:tabLst>
            </a:pPr>
            <a:r>
              <a:rPr lang="tr-TR" sz="1050" b="1" spc="-30" dirty="0">
                <a:solidFill>
                  <a:srgbClr val="231F20"/>
                </a:solidFill>
                <a:latin typeface="Lucida Sans"/>
                <a:cs typeface="Lucida Sans"/>
              </a:rPr>
              <a:t>SAĞLIK HİZMETİ</a:t>
            </a:r>
            <a:r>
              <a:rPr sz="1050" b="1" spc="-30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050" b="1" u="sng" spc="-3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Lucida Sans"/>
                <a:cs typeface="Lucida Sans"/>
              </a:rPr>
              <a:t>	</a:t>
            </a:r>
            <a:r>
              <a:rPr sz="1050" b="1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lang="tr-TR" sz="1050" b="1" spc="-20" dirty="0">
                <a:solidFill>
                  <a:srgbClr val="231F20"/>
                </a:solidFill>
                <a:latin typeface="Lucida Sans"/>
                <a:cs typeface="Lucida Sans"/>
              </a:rPr>
              <a:t>SİSTEMLERİ</a:t>
            </a:r>
            <a:endParaRPr sz="1050" dirty="0">
              <a:latin typeface="Lucida Sans"/>
              <a:cs typeface="Lucida Sans"/>
            </a:endParaRPr>
          </a:p>
          <a:p>
            <a:pPr marR="5080" algn="r">
              <a:lnSpc>
                <a:spcPct val="100000"/>
              </a:lnSpc>
              <a:spcBef>
                <a:spcPts val="145"/>
              </a:spcBef>
            </a:pPr>
            <a:r>
              <a:rPr sz="1950" b="1" spc="85" dirty="0">
                <a:solidFill>
                  <a:srgbClr val="FFFFFF"/>
                </a:solidFill>
                <a:latin typeface="Arial"/>
                <a:cs typeface="Arial"/>
              </a:rPr>
              <a:t>29%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7" name="object 28"/>
          <p:cNvSpPr txBox="1"/>
          <p:nvPr/>
        </p:nvSpPr>
        <p:spPr>
          <a:xfrm>
            <a:off x="832462" y="2811805"/>
            <a:ext cx="2713355" cy="430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050"/>
              </a:lnSpc>
              <a:spcBef>
                <a:spcPts val="105"/>
              </a:spcBef>
              <a:tabLst>
                <a:tab pos="2497455" algn="l"/>
              </a:tabLst>
            </a:pPr>
            <a:r>
              <a:rPr lang="tr-TR" sz="1050" b="1" spc="-35" dirty="0">
                <a:solidFill>
                  <a:srgbClr val="231F20"/>
                </a:solidFill>
                <a:latin typeface="Lucida Sans"/>
                <a:cs typeface="Lucida Sans"/>
              </a:rPr>
              <a:t>TEDAVİ</a:t>
            </a:r>
            <a:r>
              <a:rPr lang="tr-TR" sz="1050" b="1" spc="-25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lang="tr-TR" sz="1050" b="1" u="sng" spc="-6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Lucida Sans"/>
                <a:cs typeface="Lucida Sans"/>
              </a:rPr>
              <a:t> </a:t>
            </a:r>
            <a:r>
              <a:rPr lang="tr-TR" sz="1050" b="1" u="sng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Lucida Sans"/>
                <a:cs typeface="Lucida Sans"/>
              </a:rPr>
              <a:t>	</a:t>
            </a:r>
            <a:endParaRPr sz="1050" dirty="0">
              <a:latin typeface="Lucida Sans"/>
              <a:cs typeface="Lucida Sans"/>
            </a:endParaRPr>
          </a:p>
          <a:p>
            <a:pPr marR="5080" algn="r">
              <a:lnSpc>
                <a:spcPts val="2130"/>
              </a:lnSpc>
            </a:pPr>
            <a:r>
              <a:rPr sz="1950" b="1" spc="65" dirty="0">
                <a:solidFill>
                  <a:srgbClr val="FFFFFF"/>
                </a:solidFill>
                <a:latin typeface="Arial"/>
                <a:cs typeface="Arial"/>
              </a:rPr>
              <a:t>6%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8" name="object 29"/>
          <p:cNvSpPr txBox="1"/>
          <p:nvPr/>
        </p:nvSpPr>
        <p:spPr>
          <a:xfrm>
            <a:off x="4529302" y="2965918"/>
            <a:ext cx="1713864" cy="427680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748030" algn="l"/>
              </a:tabLst>
            </a:pPr>
            <a:r>
              <a:rPr sz="2925" u="sng" spc="-7" baseline="9971" dirty="0">
                <a:solidFill>
                  <a:srgbClr val="FFFFFF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2925" spc="75" baseline="997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tr-TR" sz="1050" b="1" spc="-5" dirty="0">
                <a:solidFill>
                  <a:srgbClr val="231F20"/>
                </a:solidFill>
                <a:latin typeface="Lucida Sans"/>
                <a:cs typeface="Lucida Sans"/>
              </a:rPr>
              <a:t>ÖNLEME</a:t>
            </a:r>
            <a:endParaRPr sz="1050" dirty="0">
              <a:latin typeface="Lucida Sans"/>
              <a:cs typeface="Lucida Sans"/>
            </a:endParaRPr>
          </a:p>
        </p:txBody>
      </p:sp>
      <p:sp>
        <p:nvSpPr>
          <p:cNvPr id="119" name="object 30"/>
          <p:cNvSpPr/>
          <p:nvPr/>
        </p:nvSpPr>
        <p:spPr>
          <a:xfrm>
            <a:off x="4478299" y="5568264"/>
            <a:ext cx="799465" cy="0"/>
          </a:xfrm>
          <a:custGeom>
            <a:avLst/>
            <a:gdLst/>
            <a:ahLst/>
            <a:cxnLst/>
            <a:rect l="l" t="t" r="r" b="b"/>
            <a:pathLst>
              <a:path w="799464">
                <a:moveTo>
                  <a:pt x="0" y="0"/>
                </a:moveTo>
                <a:lnTo>
                  <a:pt x="799198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65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89579" y="443306"/>
            <a:ext cx="159067" cy="225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75457" y="439724"/>
            <a:ext cx="192189" cy="232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24192" y="56749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6250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11067" y="556069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5">
                <a:moveTo>
                  <a:pt x="0" y="0"/>
                </a:moveTo>
                <a:lnTo>
                  <a:pt x="119824" y="0"/>
                </a:lnTo>
              </a:path>
            </a:pathLst>
          </a:custGeom>
          <a:ln w="2285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11067" y="467169"/>
            <a:ext cx="26670" cy="77470"/>
          </a:xfrm>
          <a:custGeom>
            <a:avLst/>
            <a:gdLst/>
            <a:ahLst/>
            <a:cxnLst/>
            <a:rect l="l" t="t" r="r" b="b"/>
            <a:pathLst>
              <a:path w="26670" h="77470">
                <a:moveTo>
                  <a:pt x="0" y="77469"/>
                </a:moveTo>
                <a:lnTo>
                  <a:pt x="26250" y="77469"/>
                </a:lnTo>
                <a:lnTo>
                  <a:pt x="26250" y="0"/>
                </a:lnTo>
                <a:lnTo>
                  <a:pt x="0" y="0"/>
                </a:lnTo>
                <a:lnTo>
                  <a:pt x="0" y="77469"/>
                </a:lnTo>
                <a:close/>
              </a:path>
            </a:pathLst>
          </a:custGeom>
          <a:solidFill>
            <a:srgbClr val="81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11067" y="455104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412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53929" y="440042"/>
            <a:ext cx="142074" cy="232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86276" y="443293"/>
            <a:ext cx="125895" cy="225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86289" y="353663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7AC1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86289" y="758755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EF38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5"/>
          <p:cNvSpPr/>
          <p:nvPr/>
        </p:nvSpPr>
        <p:spPr>
          <a:xfrm>
            <a:off x="6011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10" h="216534">
                <a:moveTo>
                  <a:pt x="0" y="216001"/>
                </a:moveTo>
                <a:lnTo>
                  <a:pt x="2149856" y="216001"/>
                </a:lnTo>
                <a:lnTo>
                  <a:pt x="2149856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6"/>
          <p:cNvSpPr/>
          <p:nvPr/>
        </p:nvSpPr>
        <p:spPr>
          <a:xfrm>
            <a:off x="4286622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67" y="216001"/>
                </a:lnTo>
                <a:lnTo>
                  <a:pt x="213076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FCB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7"/>
          <p:cNvSpPr/>
          <p:nvPr/>
        </p:nvSpPr>
        <p:spPr>
          <a:xfrm>
            <a:off x="2155841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80" y="216001"/>
                </a:lnTo>
                <a:lnTo>
                  <a:pt x="2130780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89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8"/>
          <p:cNvSpPr/>
          <p:nvPr/>
        </p:nvSpPr>
        <p:spPr>
          <a:xfrm>
            <a:off x="6417390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59" h="216534">
                <a:moveTo>
                  <a:pt x="0" y="216001"/>
                </a:moveTo>
                <a:lnTo>
                  <a:pt x="2130793" y="216001"/>
                </a:lnTo>
                <a:lnTo>
                  <a:pt x="2130793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B7D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9"/>
          <p:cNvSpPr/>
          <p:nvPr/>
        </p:nvSpPr>
        <p:spPr>
          <a:xfrm>
            <a:off x="8548183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09" h="216534">
                <a:moveTo>
                  <a:pt x="0" y="216001"/>
                </a:moveTo>
                <a:lnTo>
                  <a:pt x="2149817" y="216001"/>
                </a:lnTo>
                <a:lnTo>
                  <a:pt x="214981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92C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0"/>
          <p:cNvSpPr txBox="1">
            <a:spLocks noGrp="1"/>
          </p:cNvSpPr>
          <p:nvPr>
            <p:ph type="title"/>
          </p:nvPr>
        </p:nvSpPr>
        <p:spPr>
          <a:xfrm>
            <a:off x="2511158" y="1004404"/>
            <a:ext cx="577405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dirty="0">
                <a:latin typeface="+mn-lt"/>
              </a:rPr>
              <a:t>SAĞLIK DURUMUNUN TAKİBİ</a:t>
            </a:r>
            <a:endParaRPr dirty="0">
              <a:latin typeface="+mn-lt"/>
            </a:endParaRPr>
          </a:p>
        </p:txBody>
      </p:sp>
      <p:sp>
        <p:nvSpPr>
          <p:cNvPr id="18" name="object 11"/>
          <p:cNvSpPr/>
          <p:nvPr/>
        </p:nvSpPr>
        <p:spPr>
          <a:xfrm>
            <a:off x="6684426" y="2020794"/>
            <a:ext cx="698051" cy="14038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2"/>
          <p:cNvSpPr/>
          <p:nvPr/>
        </p:nvSpPr>
        <p:spPr>
          <a:xfrm>
            <a:off x="1734003" y="5116019"/>
            <a:ext cx="741358" cy="10647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3"/>
          <p:cNvSpPr/>
          <p:nvPr/>
        </p:nvSpPr>
        <p:spPr>
          <a:xfrm>
            <a:off x="8432406" y="2241613"/>
            <a:ext cx="1595272" cy="16483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4"/>
          <p:cNvSpPr/>
          <p:nvPr/>
        </p:nvSpPr>
        <p:spPr>
          <a:xfrm>
            <a:off x="6506400" y="5463616"/>
            <a:ext cx="1180515" cy="11865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5"/>
          <p:cNvSpPr/>
          <p:nvPr/>
        </p:nvSpPr>
        <p:spPr>
          <a:xfrm>
            <a:off x="3545184" y="2055329"/>
            <a:ext cx="683890" cy="15175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6"/>
          <p:cNvSpPr/>
          <p:nvPr/>
        </p:nvSpPr>
        <p:spPr>
          <a:xfrm>
            <a:off x="3432018" y="5517411"/>
            <a:ext cx="1121513" cy="11189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7"/>
          <p:cNvSpPr/>
          <p:nvPr/>
        </p:nvSpPr>
        <p:spPr>
          <a:xfrm>
            <a:off x="694893" y="2583337"/>
            <a:ext cx="1882114" cy="13658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8"/>
          <p:cNvSpPr/>
          <p:nvPr/>
        </p:nvSpPr>
        <p:spPr>
          <a:xfrm>
            <a:off x="1085899" y="4789423"/>
            <a:ext cx="839141" cy="143504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9"/>
          <p:cNvSpPr/>
          <p:nvPr/>
        </p:nvSpPr>
        <p:spPr>
          <a:xfrm>
            <a:off x="6057493" y="3844201"/>
            <a:ext cx="1001394" cy="313055"/>
          </a:xfrm>
          <a:custGeom>
            <a:avLst/>
            <a:gdLst/>
            <a:ahLst/>
            <a:cxnLst/>
            <a:rect l="l" t="t" r="r" b="b"/>
            <a:pathLst>
              <a:path w="1001395" h="313054">
                <a:moveTo>
                  <a:pt x="0" y="313004"/>
                </a:moveTo>
                <a:lnTo>
                  <a:pt x="1000798" y="313004"/>
                </a:lnTo>
                <a:lnTo>
                  <a:pt x="1000798" y="0"/>
                </a:lnTo>
              </a:path>
            </a:pathLst>
          </a:custGeom>
          <a:ln w="12700">
            <a:solidFill>
              <a:srgbClr val="8CC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0"/>
          <p:cNvSpPr/>
          <p:nvPr/>
        </p:nvSpPr>
        <p:spPr>
          <a:xfrm>
            <a:off x="7032904" y="381881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5"/>
                </a:lnTo>
                <a:lnTo>
                  <a:pt x="7437" y="7437"/>
                </a:lnTo>
                <a:lnTo>
                  <a:pt x="1995" y="15510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1"/>
          <p:cNvSpPr/>
          <p:nvPr/>
        </p:nvSpPr>
        <p:spPr>
          <a:xfrm>
            <a:off x="6057493" y="4948351"/>
            <a:ext cx="1001394" cy="313055"/>
          </a:xfrm>
          <a:custGeom>
            <a:avLst/>
            <a:gdLst/>
            <a:ahLst/>
            <a:cxnLst/>
            <a:rect l="l" t="t" r="r" b="b"/>
            <a:pathLst>
              <a:path w="1001395" h="313054">
                <a:moveTo>
                  <a:pt x="0" y="0"/>
                </a:moveTo>
                <a:lnTo>
                  <a:pt x="1000798" y="0"/>
                </a:lnTo>
                <a:lnTo>
                  <a:pt x="1000798" y="313004"/>
                </a:lnTo>
              </a:path>
            </a:pathLst>
          </a:custGeom>
          <a:ln w="12700">
            <a:solidFill>
              <a:srgbClr val="8CC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2"/>
          <p:cNvSpPr/>
          <p:nvPr/>
        </p:nvSpPr>
        <p:spPr>
          <a:xfrm>
            <a:off x="7032904" y="523595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399"/>
                </a:lnTo>
                <a:lnTo>
                  <a:pt x="1995" y="35289"/>
                </a:lnTo>
                <a:lnTo>
                  <a:pt x="7437" y="43362"/>
                </a:lnTo>
                <a:lnTo>
                  <a:pt x="15510" y="48804"/>
                </a:lnTo>
                <a:lnTo>
                  <a:pt x="25400" y="50799"/>
                </a:ln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399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3"/>
          <p:cNvSpPr/>
          <p:nvPr/>
        </p:nvSpPr>
        <p:spPr>
          <a:xfrm>
            <a:off x="6090932" y="4188536"/>
            <a:ext cx="2108835" cy="279400"/>
          </a:xfrm>
          <a:custGeom>
            <a:avLst/>
            <a:gdLst/>
            <a:ahLst/>
            <a:cxnLst/>
            <a:rect l="l" t="t" r="r" b="b"/>
            <a:pathLst>
              <a:path w="2108834" h="279400">
                <a:moveTo>
                  <a:pt x="0" y="279019"/>
                </a:moveTo>
                <a:lnTo>
                  <a:pt x="1658569" y="279019"/>
                </a:lnTo>
                <a:lnTo>
                  <a:pt x="2108238" y="0"/>
                </a:lnTo>
              </a:path>
            </a:pathLst>
          </a:custGeom>
          <a:ln w="12700">
            <a:solidFill>
              <a:srgbClr val="8CC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4"/>
          <p:cNvSpPr/>
          <p:nvPr/>
        </p:nvSpPr>
        <p:spPr>
          <a:xfrm>
            <a:off x="8173758" y="416313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5"/>
                </a:lnTo>
                <a:lnTo>
                  <a:pt x="7437" y="7437"/>
                </a:lnTo>
                <a:lnTo>
                  <a:pt x="1995" y="15510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5"/>
          <p:cNvSpPr/>
          <p:nvPr/>
        </p:nvSpPr>
        <p:spPr>
          <a:xfrm>
            <a:off x="6090932" y="4638001"/>
            <a:ext cx="2108835" cy="279400"/>
          </a:xfrm>
          <a:custGeom>
            <a:avLst/>
            <a:gdLst/>
            <a:ahLst/>
            <a:cxnLst/>
            <a:rect l="l" t="t" r="r" b="b"/>
            <a:pathLst>
              <a:path w="2108834" h="279400">
                <a:moveTo>
                  <a:pt x="0" y="0"/>
                </a:moveTo>
                <a:lnTo>
                  <a:pt x="1658569" y="0"/>
                </a:lnTo>
                <a:lnTo>
                  <a:pt x="2108238" y="279019"/>
                </a:lnTo>
              </a:path>
            </a:pathLst>
          </a:custGeom>
          <a:ln w="12700">
            <a:solidFill>
              <a:srgbClr val="8CC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6"/>
          <p:cNvSpPr/>
          <p:nvPr/>
        </p:nvSpPr>
        <p:spPr>
          <a:xfrm>
            <a:off x="8173758" y="489162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9"/>
                </a:lnTo>
                <a:lnTo>
                  <a:pt x="7437" y="43362"/>
                </a:lnTo>
                <a:lnTo>
                  <a:pt x="15510" y="48804"/>
                </a:lnTo>
                <a:lnTo>
                  <a:pt x="25400" y="50800"/>
                </a:ln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7"/>
          <p:cNvSpPr/>
          <p:nvPr/>
        </p:nvSpPr>
        <p:spPr>
          <a:xfrm>
            <a:off x="3921975" y="3844201"/>
            <a:ext cx="1001394" cy="313055"/>
          </a:xfrm>
          <a:custGeom>
            <a:avLst/>
            <a:gdLst/>
            <a:ahLst/>
            <a:cxnLst/>
            <a:rect l="l" t="t" r="r" b="b"/>
            <a:pathLst>
              <a:path w="1001395" h="313054">
                <a:moveTo>
                  <a:pt x="1000798" y="313004"/>
                </a:moveTo>
                <a:lnTo>
                  <a:pt x="0" y="313004"/>
                </a:lnTo>
                <a:lnTo>
                  <a:pt x="0" y="0"/>
                </a:lnTo>
              </a:path>
            </a:pathLst>
          </a:custGeom>
          <a:ln w="12700">
            <a:solidFill>
              <a:srgbClr val="8CC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8"/>
          <p:cNvSpPr/>
          <p:nvPr/>
        </p:nvSpPr>
        <p:spPr>
          <a:xfrm>
            <a:off x="3896575" y="381881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5"/>
                </a:lnTo>
                <a:lnTo>
                  <a:pt x="7437" y="7437"/>
                </a:lnTo>
                <a:lnTo>
                  <a:pt x="1995" y="15510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9"/>
          <p:cNvSpPr/>
          <p:nvPr/>
        </p:nvSpPr>
        <p:spPr>
          <a:xfrm>
            <a:off x="3921975" y="4948351"/>
            <a:ext cx="1001394" cy="313055"/>
          </a:xfrm>
          <a:custGeom>
            <a:avLst/>
            <a:gdLst/>
            <a:ahLst/>
            <a:cxnLst/>
            <a:rect l="l" t="t" r="r" b="b"/>
            <a:pathLst>
              <a:path w="1001395" h="313054">
                <a:moveTo>
                  <a:pt x="1000798" y="0"/>
                </a:moveTo>
                <a:lnTo>
                  <a:pt x="0" y="0"/>
                </a:lnTo>
                <a:lnTo>
                  <a:pt x="0" y="313004"/>
                </a:lnTo>
              </a:path>
            </a:pathLst>
          </a:custGeom>
          <a:ln w="12700">
            <a:solidFill>
              <a:srgbClr val="8CC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0"/>
          <p:cNvSpPr/>
          <p:nvPr/>
        </p:nvSpPr>
        <p:spPr>
          <a:xfrm>
            <a:off x="3896575" y="523595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399"/>
                </a:lnTo>
                <a:lnTo>
                  <a:pt x="1995" y="35289"/>
                </a:lnTo>
                <a:lnTo>
                  <a:pt x="7437" y="43362"/>
                </a:lnTo>
                <a:lnTo>
                  <a:pt x="15510" y="48804"/>
                </a:lnTo>
                <a:lnTo>
                  <a:pt x="25400" y="50799"/>
                </a:ln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399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1"/>
          <p:cNvSpPr/>
          <p:nvPr/>
        </p:nvSpPr>
        <p:spPr>
          <a:xfrm>
            <a:off x="2781109" y="4188536"/>
            <a:ext cx="2108835" cy="279400"/>
          </a:xfrm>
          <a:custGeom>
            <a:avLst/>
            <a:gdLst/>
            <a:ahLst/>
            <a:cxnLst/>
            <a:rect l="l" t="t" r="r" b="b"/>
            <a:pathLst>
              <a:path w="2108835" h="279400">
                <a:moveTo>
                  <a:pt x="2108238" y="279019"/>
                </a:moveTo>
                <a:lnTo>
                  <a:pt x="449668" y="279019"/>
                </a:lnTo>
                <a:lnTo>
                  <a:pt x="0" y="0"/>
                </a:lnTo>
              </a:path>
            </a:pathLst>
          </a:custGeom>
          <a:ln w="12700">
            <a:solidFill>
              <a:srgbClr val="8CC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2"/>
          <p:cNvSpPr/>
          <p:nvPr/>
        </p:nvSpPr>
        <p:spPr>
          <a:xfrm>
            <a:off x="2755709" y="416313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5"/>
                </a:lnTo>
                <a:lnTo>
                  <a:pt x="7437" y="7437"/>
                </a:lnTo>
                <a:lnTo>
                  <a:pt x="1995" y="15510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3"/>
          <p:cNvSpPr/>
          <p:nvPr/>
        </p:nvSpPr>
        <p:spPr>
          <a:xfrm>
            <a:off x="2781109" y="4638001"/>
            <a:ext cx="2108835" cy="279400"/>
          </a:xfrm>
          <a:custGeom>
            <a:avLst/>
            <a:gdLst/>
            <a:ahLst/>
            <a:cxnLst/>
            <a:rect l="l" t="t" r="r" b="b"/>
            <a:pathLst>
              <a:path w="2108835" h="279400">
                <a:moveTo>
                  <a:pt x="2108238" y="0"/>
                </a:moveTo>
                <a:lnTo>
                  <a:pt x="449668" y="0"/>
                </a:lnTo>
                <a:lnTo>
                  <a:pt x="0" y="279019"/>
                </a:lnTo>
              </a:path>
            </a:pathLst>
          </a:custGeom>
          <a:ln w="12700">
            <a:solidFill>
              <a:srgbClr val="8CC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34"/>
          <p:cNvSpPr/>
          <p:nvPr/>
        </p:nvSpPr>
        <p:spPr>
          <a:xfrm>
            <a:off x="2755709" y="489162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9"/>
                </a:lnTo>
                <a:lnTo>
                  <a:pt x="7437" y="43362"/>
                </a:lnTo>
                <a:lnTo>
                  <a:pt x="15510" y="48804"/>
                </a:lnTo>
                <a:lnTo>
                  <a:pt x="25400" y="50800"/>
                </a:ln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35"/>
          <p:cNvSpPr/>
          <p:nvPr/>
        </p:nvSpPr>
        <p:spPr>
          <a:xfrm>
            <a:off x="4778870" y="3833253"/>
            <a:ext cx="1439545" cy="1439545"/>
          </a:xfrm>
          <a:custGeom>
            <a:avLst/>
            <a:gdLst/>
            <a:ahLst/>
            <a:cxnLst/>
            <a:rect l="l" t="t" r="r" b="b"/>
            <a:pathLst>
              <a:path w="1439545" h="1439545">
                <a:moveTo>
                  <a:pt x="719531" y="0"/>
                </a:moveTo>
                <a:lnTo>
                  <a:pt x="672222" y="1530"/>
                </a:lnTo>
                <a:lnTo>
                  <a:pt x="625730" y="6058"/>
                </a:lnTo>
                <a:lnTo>
                  <a:pt x="580150" y="13490"/>
                </a:lnTo>
                <a:lnTo>
                  <a:pt x="535576" y="23729"/>
                </a:lnTo>
                <a:lnTo>
                  <a:pt x="492104" y="36682"/>
                </a:lnTo>
                <a:lnTo>
                  <a:pt x="449829" y="52253"/>
                </a:lnTo>
                <a:lnTo>
                  <a:pt x="408844" y="70349"/>
                </a:lnTo>
                <a:lnTo>
                  <a:pt x="369246" y="90873"/>
                </a:lnTo>
                <a:lnTo>
                  <a:pt x="331128" y="113731"/>
                </a:lnTo>
                <a:lnTo>
                  <a:pt x="294586" y="138828"/>
                </a:lnTo>
                <a:lnTo>
                  <a:pt x="259715" y="166070"/>
                </a:lnTo>
                <a:lnTo>
                  <a:pt x="226608" y="195362"/>
                </a:lnTo>
                <a:lnTo>
                  <a:pt x="195362" y="226608"/>
                </a:lnTo>
                <a:lnTo>
                  <a:pt x="166070" y="259715"/>
                </a:lnTo>
                <a:lnTo>
                  <a:pt x="138828" y="294586"/>
                </a:lnTo>
                <a:lnTo>
                  <a:pt x="113731" y="331128"/>
                </a:lnTo>
                <a:lnTo>
                  <a:pt x="90873" y="369246"/>
                </a:lnTo>
                <a:lnTo>
                  <a:pt x="70349" y="408844"/>
                </a:lnTo>
                <a:lnTo>
                  <a:pt x="52253" y="449829"/>
                </a:lnTo>
                <a:lnTo>
                  <a:pt x="36682" y="492104"/>
                </a:lnTo>
                <a:lnTo>
                  <a:pt x="23729" y="535576"/>
                </a:lnTo>
                <a:lnTo>
                  <a:pt x="13490" y="580150"/>
                </a:lnTo>
                <a:lnTo>
                  <a:pt x="6058" y="625730"/>
                </a:lnTo>
                <a:lnTo>
                  <a:pt x="1530" y="672222"/>
                </a:lnTo>
                <a:lnTo>
                  <a:pt x="0" y="719531"/>
                </a:lnTo>
                <a:lnTo>
                  <a:pt x="1530" y="766840"/>
                </a:lnTo>
                <a:lnTo>
                  <a:pt x="6058" y="813332"/>
                </a:lnTo>
                <a:lnTo>
                  <a:pt x="13490" y="858912"/>
                </a:lnTo>
                <a:lnTo>
                  <a:pt x="23729" y="903485"/>
                </a:lnTo>
                <a:lnTo>
                  <a:pt x="36682" y="946957"/>
                </a:lnTo>
                <a:lnTo>
                  <a:pt x="52253" y="989233"/>
                </a:lnTo>
                <a:lnTo>
                  <a:pt x="70349" y="1030217"/>
                </a:lnTo>
                <a:lnTo>
                  <a:pt x="90873" y="1069815"/>
                </a:lnTo>
                <a:lnTo>
                  <a:pt x="113731" y="1107933"/>
                </a:lnTo>
                <a:lnTo>
                  <a:pt x="138828" y="1144475"/>
                </a:lnTo>
                <a:lnTo>
                  <a:pt x="166070" y="1179347"/>
                </a:lnTo>
                <a:lnTo>
                  <a:pt x="195362" y="1212453"/>
                </a:lnTo>
                <a:lnTo>
                  <a:pt x="226608" y="1243700"/>
                </a:lnTo>
                <a:lnTo>
                  <a:pt x="259715" y="1272991"/>
                </a:lnTo>
                <a:lnTo>
                  <a:pt x="294586" y="1300233"/>
                </a:lnTo>
                <a:lnTo>
                  <a:pt x="331128" y="1325331"/>
                </a:lnTo>
                <a:lnTo>
                  <a:pt x="369246" y="1348189"/>
                </a:lnTo>
                <a:lnTo>
                  <a:pt x="408844" y="1368713"/>
                </a:lnTo>
                <a:lnTo>
                  <a:pt x="449829" y="1386808"/>
                </a:lnTo>
                <a:lnTo>
                  <a:pt x="492104" y="1402379"/>
                </a:lnTo>
                <a:lnTo>
                  <a:pt x="535576" y="1415332"/>
                </a:lnTo>
                <a:lnTo>
                  <a:pt x="580150" y="1425572"/>
                </a:lnTo>
                <a:lnTo>
                  <a:pt x="625730" y="1433003"/>
                </a:lnTo>
                <a:lnTo>
                  <a:pt x="672222" y="1437531"/>
                </a:lnTo>
                <a:lnTo>
                  <a:pt x="719531" y="1439062"/>
                </a:lnTo>
                <a:lnTo>
                  <a:pt x="766840" y="1437531"/>
                </a:lnTo>
                <a:lnTo>
                  <a:pt x="813332" y="1433003"/>
                </a:lnTo>
                <a:lnTo>
                  <a:pt x="858912" y="1425572"/>
                </a:lnTo>
                <a:lnTo>
                  <a:pt x="903485" y="1415332"/>
                </a:lnTo>
                <a:lnTo>
                  <a:pt x="946957" y="1402379"/>
                </a:lnTo>
                <a:lnTo>
                  <a:pt x="989233" y="1386808"/>
                </a:lnTo>
                <a:lnTo>
                  <a:pt x="1030217" y="1368713"/>
                </a:lnTo>
                <a:lnTo>
                  <a:pt x="1069815" y="1348189"/>
                </a:lnTo>
                <a:lnTo>
                  <a:pt x="1107933" y="1325331"/>
                </a:lnTo>
                <a:lnTo>
                  <a:pt x="1144475" y="1300233"/>
                </a:lnTo>
                <a:lnTo>
                  <a:pt x="1179347" y="1272991"/>
                </a:lnTo>
                <a:lnTo>
                  <a:pt x="1212453" y="1243700"/>
                </a:lnTo>
                <a:lnTo>
                  <a:pt x="1243700" y="1212453"/>
                </a:lnTo>
                <a:lnTo>
                  <a:pt x="1272991" y="1179347"/>
                </a:lnTo>
                <a:lnTo>
                  <a:pt x="1300233" y="1144475"/>
                </a:lnTo>
                <a:lnTo>
                  <a:pt x="1325331" y="1107933"/>
                </a:lnTo>
                <a:lnTo>
                  <a:pt x="1348189" y="1069815"/>
                </a:lnTo>
                <a:lnTo>
                  <a:pt x="1368713" y="1030217"/>
                </a:lnTo>
                <a:lnTo>
                  <a:pt x="1386808" y="989233"/>
                </a:lnTo>
                <a:lnTo>
                  <a:pt x="1402379" y="946957"/>
                </a:lnTo>
                <a:lnTo>
                  <a:pt x="1415332" y="903485"/>
                </a:lnTo>
                <a:lnTo>
                  <a:pt x="1425572" y="858912"/>
                </a:lnTo>
                <a:lnTo>
                  <a:pt x="1433003" y="813332"/>
                </a:lnTo>
                <a:lnTo>
                  <a:pt x="1437531" y="766840"/>
                </a:lnTo>
                <a:lnTo>
                  <a:pt x="1439062" y="719531"/>
                </a:lnTo>
                <a:lnTo>
                  <a:pt x="1437531" y="672222"/>
                </a:lnTo>
                <a:lnTo>
                  <a:pt x="1433003" y="625730"/>
                </a:lnTo>
                <a:lnTo>
                  <a:pt x="1425572" y="580150"/>
                </a:lnTo>
                <a:lnTo>
                  <a:pt x="1415332" y="535576"/>
                </a:lnTo>
                <a:lnTo>
                  <a:pt x="1402379" y="492104"/>
                </a:lnTo>
                <a:lnTo>
                  <a:pt x="1386808" y="449829"/>
                </a:lnTo>
                <a:lnTo>
                  <a:pt x="1368713" y="408844"/>
                </a:lnTo>
                <a:lnTo>
                  <a:pt x="1348189" y="369246"/>
                </a:lnTo>
                <a:lnTo>
                  <a:pt x="1325331" y="331128"/>
                </a:lnTo>
                <a:lnTo>
                  <a:pt x="1300233" y="294586"/>
                </a:lnTo>
                <a:lnTo>
                  <a:pt x="1272991" y="259715"/>
                </a:lnTo>
                <a:lnTo>
                  <a:pt x="1243700" y="226608"/>
                </a:lnTo>
                <a:lnTo>
                  <a:pt x="1212453" y="195362"/>
                </a:lnTo>
                <a:lnTo>
                  <a:pt x="1179347" y="166070"/>
                </a:lnTo>
                <a:lnTo>
                  <a:pt x="1144475" y="138828"/>
                </a:lnTo>
                <a:lnTo>
                  <a:pt x="1107933" y="113731"/>
                </a:lnTo>
                <a:lnTo>
                  <a:pt x="1069815" y="90873"/>
                </a:lnTo>
                <a:lnTo>
                  <a:pt x="1030217" y="70349"/>
                </a:lnTo>
                <a:lnTo>
                  <a:pt x="989233" y="52253"/>
                </a:lnTo>
                <a:lnTo>
                  <a:pt x="946957" y="36682"/>
                </a:lnTo>
                <a:lnTo>
                  <a:pt x="903485" y="23729"/>
                </a:lnTo>
                <a:lnTo>
                  <a:pt x="858912" y="13490"/>
                </a:lnTo>
                <a:lnTo>
                  <a:pt x="813332" y="6058"/>
                </a:lnTo>
                <a:lnTo>
                  <a:pt x="766840" y="1530"/>
                </a:lnTo>
                <a:lnTo>
                  <a:pt x="719531" y="0"/>
                </a:lnTo>
                <a:close/>
              </a:path>
            </a:pathLst>
          </a:custGeom>
          <a:solidFill>
            <a:srgbClr val="8CC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6"/>
          <p:cNvSpPr/>
          <p:nvPr/>
        </p:nvSpPr>
        <p:spPr>
          <a:xfrm>
            <a:off x="8653273" y="4560455"/>
            <a:ext cx="736812" cy="16315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37"/>
          <p:cNvSpPr/>
          <p:nvPr/>
        </p:nvSpPr>
        <p:spPr>
          <a:xfrm>
            <a:off x="9077414" y="4764544"/>
            <a:ext cx="769843" cy="154551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38"/>
          <p:cNvSpPr txBox="1"/>
          <p:nvPr/>
        </p:nvSpPr>
        <p:spPr>
          <a:xfrm>
            <a:off x="6330226" y="3563848"/>
            <a:ext cx="14255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800" b="1" spc="-15" dirty="0">
                <a:solidFill>
                  <a:srgbClr val="231F20"/>
                </a:solidFill>
                <a:latin typeface="Lucida Sans"/>
                <a:cs typeface="Lucida Sans"/>
              </a:rPr>
              <a:t>KAN ŞEKERİ MONİTÖRÜ</a:t>
            </a:r>
            <a:endParaRPr sz="800" dirty="0">
              <a:latin typeface="Lucida Sans"/>
              <a:cs typeface="Lucida Sans"/>
            </a:endParaRPr>
          </a:p>
        </p:txBody>
      </p:sp>
      <p:sp>
        <p:nvSpPr>
          <p:cNvPr id="46" name="object 39"/>
          <p:cNvSpPr txBox="1"/>
          <p:nvPr/>
        </p:nvSpPr>
        <p:spPr>
          <a:xfrm>
            <a:off x="3251238" y="3572923"/>
            <a:ext cx="14255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800" b="1" spc="-20" dirty="0">
                <a:solidFill>
                  <a:srgbClr val="231F20"/>
                </a:solidFill>
                <a:latin typeface="Lucida Sans"/>
                <a:cs typeface="Lucida Sans"/>
              </a:rPr>
              <a:t>UYKU KALİTESİ MONİTÖRÜ</a:t>
            </a:r>
            <a:endParaRPr sz="800" dirty="0">
              <a:latin typeface="Lucida Sans"/>
              <a:cs typeface="Lucida Sans"/>
            </a:endParaRPr>
          </a:p>
        </p:txBody>
      </p:sp>
      <p:sp>
        <p:nvSpPr>
          <p:cNvPr id="47" name="object 40"/>
          <p:cNvSpPr txBox="1"/>
          <p:nvPr/>
        </p:nvSpPr>
        <p:spPr>
          <a:xfrm>
            <a:off x="6469113" y="6766275"/>
            <a:ext cx="117221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800" b="1" spc="-5" dirty="0">
                <a:solidFill>
                  <a:srgbClr val="231F20"/>
                </a:solidFill>
                <a:latin typeface="Lucida Sans"/>
                <a:cs typeface="Lucida Sans"/>
              </a:rPr>
              <a:t>GPS TAKİP SAATİ</a:t>
            </a:r>
            <a:endParaRPr sz="800" dirty="0">
              <a:latin typeface="Lucida Sans"/>
              <a:cs typeface="Lucida Sans"/>
            </a:endParaRPr>
          </a:p>
        </p:txBody>
      </p:sp>
      <p:sp>
        <p:nvSpPr>
          <p:cNvPr id="48" name="object 41"/>
          <p:cNvSpPr txBox="1"/>
          <p:nvPr/>
        </p:nvSpPr>
        <p:spPr>
          <a:xfrm>
            <a:off x="3588715" y="6766243"/>
            <a:ext cx="82423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800" b="1" spc="-35" dirty="0">
                <a:solidFill>
                  <a:srgbClr val="231F20"/>
                </a:solidFill>
                <a:latin typeface="Lucida Sans"/>
                <a:cs typeface="Lucida Sans"/>
              </a:rPr>
              <a:t>DİJİTAL TARTI</a:t>
            </a:r>
            <a:endParaRPr sz="800" dirty="0">
              <a:latin typeface="Arial Black"/>
              <a:cs typeface="Arial Black"/>
            </a:endParaRPr>
          </a:p>
        </p:txBody>
      </p:sp>
      <p:sp>
        <p:nvSpPr>
          <p:cNvPr id="49" name="object 42"/>
          <p:cNvSpPr txBox="1"/>
          <p:nvPr/>
        </p:nvSpPr>
        <p:spPr>
          <a:xfrm>
            <a:off x="8523846" y="6363043"/>
            <a:ext cx="15525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tr-TR" sz="800" b="1" spc="-30" dirty="0">
                <a:solidFill>
                  <a:srgbClr val="231F20"/>
                </a:solidFill>
                <a:latin typeface="Lucida Sans"/>
                <a:cs typeface="Lucida Sans"/>
              </a:rPr>
              <a:t>İLAÇLAR VE SOLUNUM CİHAZLARI İÇİN «AKILLI» KUTULAR</a:t>
            </a:r>
            <a:endParaRPr sz="800" dirty="0">
              <a:latin typeface="Lucida Sans"/>
              <a:cs typeface="Lucida Sans"/>
            </a:endParaRPr>
          </a:p>
        </p:txBody>
      </p:sp>
      <p:sp>
        <p:nvSpPr>
          <p:cNvPr id="50" name="object 43"/>
          <p:cNvSpPr txBox="1"/>
          <p:nvPr/>
        </p:nvSpPr>
        <p:spPr>
          <a:xfrm>
            <a:off x="8597810" y="3978084"/>
            <a:ext cx="140462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034" algn="ctr">
              <a:lnSpc>
                <a:spcPct val="100000"/>
              </a:lnSpc>
              <a:spcBef>
                <a:spcPts val="100"/>
              </a:spcBef>
            </a:pPr>
            <a:r>
              <a:rPr lang="tr-TR" sz="800" b="1" spc="-30" dirty="0">
                <a:solidFill>
                  <a:srgbClr val="231F20"/>
                </a:solidFill>
                <a:latin typeface="Lucida Sans"/>
                <a:cs typeface="Lucida Sans"/>
              </a:rPr>
              <a:t>YERLEŞİK UYGULAMAYA SAHİP SPOR EKİPMANLARI</a:t>
            </a:r>
            <a:endParaRPr sz="800" dirty="0">
              <a:latin typeface="Lucida Sans"/>
              <a:cs typeface="Lucida Sans"/>
            </a:endParaRPr>
          </a:p>
        </p:txBody>
      </p:sp>
      <p:sp>
        <p:nvSpPr>
          <p:cNvPr id="51" name="object 44"/>
          <p:cNvSpPr txBox="1"/>
          <p:nvPr/>
        </p:nvSpPr>
        <p:spPr>
          <a:xfrm>
            <a:off x="880882" y="3985907"/>
            <a:ext cx="155638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735" algn="ctr">
              <a:lnSpc>
                <a:spcPct val="100000"/>
              </a:lnSpc>
              <a:spcBef>
                <a:spcPts val="100"/>
              </a:spcBef>
            </a:pPr>
            <a:r>
              <a:rPr lang="tr-TR" sz="800" b="1" spc="-30" dirty="0">
                <a:solidFill>
                  <a:srgbClr val="231F20"/>
                </a:solidFill>
                <a:latin typeface="Lucida Sans"/>
                <a:cs typeface="Lucida Sans"/>
              </a:rPr>
              <a:t>ELEKTRİK ŞEBEKESİNE BAĞLANABİLİR TONOMETRE</a:t>
            </a:r>
            <a:endParaRPr sz="800" dirty="0">
              <a:latin typeface="Lucida Sans"/>
              <a:cs typeface="Lucida Sans"/>
            </a:endParaRPr>
          </a:p>
        </p:txBody>
      </p:sp>
      <p:sp>
        <p:nvSpPr>
          <p:cNvPr id="52" name="object 45"/>
          <p:cNvSpPr txBox="1"/>
          <p:nvPr/>
        </p:nvSpPr>
        <p:spPr>
          <a:xfrm>
            <a:off x="865337" y="6315697"/>
            <a:ext cx="17570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22580">
              <a:lnSpc>
                <a:spcPct val="100000"/>
              </a:lnSpc>
              <a:spcBef>
                <a:spcPts val="100"/>
              </a:spcBef>
            </a:pPr>
            <a:r>
              <a:rPr lang="tr-TR" sz="800" b="1" spc="-25" dirty="0">
                <a:solidFill>
                  <a:srgbClr val="231F20"/>
                </a:solidFill>
                <a:latin typeface="Lucida Sans"/>
                <a:cs typeface="Lucida Sans"/>
              </a:rPr>
              <a:t>FITNESS TAKİPÇİSİ (PULSOMETRE, ADIM SAYAR, AKILLI TELEFON UYGULAMALARI)</a:t>
            </a:r>
            <a:endParaRPr sz="800" dirty="0">
              <a:latin typeface="Lucida Sans"/>
              <a:cs typeface="Lucida Sans"/>
            </a:endParaRPr>
          </a:p>
        </p:txBody>
      </p:sp>
      <p:sp>
        <p:nvSpPr>
          <p:cNvPr id="53" name="object 46"/>
          <p:cNvSpPr/>
          <p:nvPr/>
        </p:nvSpPr>
        <p:spPr>
          <a:xfrm>
            <a:off x="5217553" y="4007015"/>
            <a:ext cx="561975" cy="1108075"/>
          </a:xfrm>
          <a:custGeom>
            <a:avLst/>
            <a:gdLst/>
            <a:ahLst/>
            <a:cxnLst/>
            <a:rect l="l" t="t" r="r" b="b"/>
            <a:pathLst>
              <a:path w="561975" h="1108075">
                <a:moveTo>
                  <a:pt x="280847" y="0"/>
                </a:moveTo>
                <a:lnTo>
                  <a:pt x="245419" y="7153"/>
                </a:lnTo>
                <a:lnTo>
                  <a:pt x="216487" y="26660"/>
                </a:lnTo>
                <a:lnTo>
                  <a:pt x="196980" y="55592"/>
                </a:lnTo>
                <a:lnTo>
                  <a:pt x="189826" y="91020"/>
                </a:lnTo>
                <a:lnTo>
                  <a:pt x="196980" y="126449"/>
                </a:lnTo>
                <a:lnTo>
                  <a:pt x="216487" y="155381"/>
                </a:lnTo>
                <a:lnTo>
                  <a:pt x="245419" y="174888"/>
                </a:lnTo>
                <a:lnTo>
                  <a:pt x="280847" y="182041"/>
                </a:lnTo>
                <a:lnTo>
                  <a:pt x="316276" y="174888"/>
                </a:lnTo>
                <a:lnTo>
                  <a:pt x="345208" y="155381"/>
                </a:lnTo>
                <a:lnTo>
                  <a:pt x="364715" y="126449"/>
                </a:lnTo>
                <a:lnTo>
                  <a:pt x="371868" y="91020"/>
                </a:lnTo>
                <a:lnTo>
                  <a:pt x="364715" y="55592"/>
                </a:lnTo>
                <a:lnTo>
                  <a:pt x="345208" y="26660"/>
                </a:lnTo>
                <a:lnTo>
                  <a:pt x="316276" y="7153"/>
                </a:lnTo>
                <a:lnTo>
                  <a:pt x="280847" y="0"/>
                </a:lnTo>
                <a:close/>
              </a:path>
              <a:path w="561975" h="1108075">
                <a:moveTo>
                  <a:pt x="404863" y="381863"/>
                </a:moveTo>
                <a:lnTo>
                  <a:pt x="153441" y="381863"/>
                </a:lnTo>
                <a:lnTo>
                  <a:pt x="152603" y="788796"/>
                </a:lnTo>
                <a:lnTo>
                  <a:pt x="152603" y="1056030"/>
                </a:lnTo>
                <a:lnTo>
                  <a:pt x="156355" y="1076281"/>
                </a:lnTo>
                <a:lnTo>
                  <a:pt x="166828" y="1092825"/>
                </a:lnTo>
                <a:lnTo>
                  <a:pt x="182848" y="1103982"/>
                </a:lnTo>
                <a:lnTo>
                  <a:pt x="203238" y="1108074"/>
                </a:lnTo>
                <a:lnTo>
                  <a:pt x="224071" y="1103982"/>
                </a:lnTo>
                <a:lnTo>
                  <a:pt x="241092" y="1092825"/>
                </a:lnTo>
                <a:lnTo>
                  <a:pt x="252571" y="1076281"/>
                </a:lnTo>
                <a:lnTo>
                  <a:pt x="256781" y="1056030"/>
                </a:lnTo>
                <a:lnTo>
                  <a:pt x="256781" y="674065"/>
                </a:lnTo>
                <a:lnTo>
                  <a:pt x="402087" y="674065"/>
                </a:lnTo>
                <a:lnTo>
                  <a:pt x="404778" y="451967"/>
                </a:lnTo>
                <a:lnTo>
                  <a:pt x="404863" y="381863"/>
                </a:lnTo>
                <a:close/>
              </a:path>
              <a:path w="561975" h="1108075">
                <a:moveTo>
                  <a:pt x="402087" y="674065"/>
                </a:moveTo>
                <a:lnTo>
                  <a:pt x="304076" y="674065"/>
                </a:lnTo>
                <a:lnTo>
                  <a:pt x="304076" y="1057262"/>
                </a:lnTo>
                <a:lnTo>
                  <a:pt x="319173" y="1092316"/>
                </a:lnTo>
                <a:lnTo>
                  <a:pt x="352386" y="1104001"/>
                </a:lnTo>
                <a:lnTo>
                  <a:pt x="385600" y="1092316"/>
                </a:lnTo>
                <a:lnTo>
                  <a:pt x="400697" y="1057262"/>
                </a:lnTo>
                <a:lnTo>
                  <a:pt x="400697" y="788796"/>
                </a:lnTo>
                <a:lnTo>
                  <a:pt x="402087" y="674065"/>
                </a:lnTo>
                <a:close/>
              </a:path>
              <a:path w="561975" h="1108075">
                <a:moveTo>
                  <a:pt x="314690" y="210337"/>
                </a:moveTo>
                <a:lnTo>
                  <a:pt x="227514" y="213079"/>
                </a:lnTo>
                <a:lnTo>
                  <a:pt x="125920" y="259397"/>
                </a:lnTo>
                <a:lnTo>
                  <a:pt x="91153" y="297281"/>
                </a:lnTo>
                <a:lnTo>
                  <a:pt x="63818" y="339650"/>
                </a:lnTo>
                <a:lnTo>
                  <a:pt x="42812" y="385670"/>
                </a:lnTo>
                <a:lnTo>
                  <a:pt x="27031" y="434504"/>
                </a:lnTo>
                <a:lnTo>
                  <a:pt x="15371" y="485316"/>
                </a:lnTo>
                <a:lnTo>
                  <a:pt x="6728" y="537271"/>
                </a:lnTo>
                <a:lnTo>
                  <a:pt x="0" y="589533"/>
                </a:lnTo>
                <a:lnTo>
                  <a:pt x="11036" y="624204"/>
                </a:lnTo>
                <a:lnTo>
                  <a:pt x="42911" y="635620"/>
                </a:lnTo>
                <a:lnTo>
                  <a:pt x="77490" y="623993"/>
                </a:lnTo>
                <a:lnTo>
                  <a:pt x="96634" y="589533"/>
                </a:lnTo>
                <a:lnTo>
                  <a:pt x="104054" y="535191"/>
                </a:lnTo>
                <a:lnTo>
                  <a:pt x="114736" y="481769"/>
                </a:lnTo>
                <a:lnTo>
                  <a:pt x="130568" y="430312"/>
                </a:lnTo>
                <a:lnTo>
                  <a:pt x="153441" y="381863"/>
                </a:lnTo>
                <a:lnTo>
                  <a:pt x="404863" y="381863"/>
                </a:lnTo>
                <a:lnTo>
                  <a:pt x="404876" y="370281"/>
                </a:lnTo>
                <a:lnTo>
                  <a:pt x="533480" y="370281"/>
                </a:lnTo>
                <a:lnTo>
                  <a:pt x="522058" y="323945"/>
                </a:lnTo>
                <a:lnTo>
                  <a:pt x="478447" y="275320"/>
                </a:lnTo>
                <a:lnTo>
                  <a:pt x="375648" y="226664"/>
                </a:lnTo>
                <a:lnTo>
                  <a:pt x="314690" y="210337"/>
                </a:lnTo>
                <a:close/>
              </a:path>
              <a:path w="561975" h="1108075">
                <a:moveTo>
                  <a:pt x="533480" y="370281"/>
                </a:moveTo>
                <a:lnTo>
                  <a:pt x="404876" y="370281"/>
                </a:lnTo>
                <a:lnTo>
                  <a:pt x="429325" y="419755"/>
                </a:lnTo>
                <a:lnTo>
                  <a:pt x="446130" y="472541"/>
                </a:lnTo>
                <a:lnTo>
                  <a:pt x="457341" y="527490"/>
                </a:lnTo>
                <a:lnTo>
                  <a:pt x="465010" y="583450"/>
                </a:lnTo>
                <a:lnTo>
                  <a:pt x="484200" y="617945"/>
                </a:lnTo>
                <a:lnTo>
                  <a:pt x="518793" y="629586"/>
                </a:lnTo>
                <a:lnTo>
                  <a:pt x="550669" y="618172"/>
                </a:lnTo>
                <a:lnTo>
                  <a:pt x="561708" y="583501"/>
                </a:lnTo>
                <a:lnTo>
                  <a:pt x="544714" y="415861"/>
                </a:lnTo>
                <a:lnTo>
                  <a:pt x="533480" y="3702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35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89579" y="443306"/>
            <a:ext cx="159067" cy="225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75457" y="439724"/>
            <a:ext cx="192189" cy="232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24192" y="56749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6250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11067" y="556069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5">
                <a:moveTo>
                  <a:pt x="0" y="0"/>
                </a:moveTo>
                <a:lnTo>
                  <a:pt x="119824" y="0"/>
                </a:lnTo>
              </a:path>
            </a:pathLst>
          </a:custGeom>
          <a:ln w="2285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11067" y="467169"/>
            <a:ext cx="26670" cy="77470"/>
          </a:xfrm>
          <a:custGeom>
            <a:avLst/>
            <a:gdLst/>
            <a:ahLst/>
            <a:cxnLst/>
            <a:rect l="l" t="t" r="r" b="b"/>
            <a:pathLst>
              <a:path w="26670" h="77470">
                <a:moveTo>
                  <a:pt x="0" y="77469"/>
                </a:moveTo>
                <a:lnTo>
                  <a:pt x="26250" y="77469"/>
                </a:lnTo>
                <a:lnTo>
                  <a:pt x="26250" y="0"/>
                </a:lnTo>
                <a:lnTo>
                  <a:pt x="0" y="0"/>
                </a:lnTo>
                <a:lnTo>
                  <a:pt x="0" y="77469"/>
                </a:lnTo>
                <a:close/>
              </a:path>
            </a:pathLst>
          </a:custGeom>
          <a:solidFill>
            <a:srgbClr val="81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11067" y="455104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412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53929" y="440042"/>
            <a:ext cx="142074" cy="232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86276" y="443293"/>
            <a:ext cx="125895" cy="225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86289" y="353663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7AC1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86289" y="758755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EF38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5"/>
          <p:cNvSpPr/>
          <p:nvPr/>
        </p:nvSpPr>
        <p:spPr>
          <a:xfrm>
            <a:off x="6011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10" h="216534">
                <a:moveTo>
                  <a:pt x="0" y="216001"/>
                </a:moveTo>
                <a:lnTo>
                  <a:pt x="2149856" y="216001"/>
                </a:lnTo>
                <a:lnTo>
                  <a:pt x="2149856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6"/>
          <p:cNvSpPr/>
          <p:nvPr/>
        </p:nvSpPr>
        <p:spPr>
          <a:xfrm>
            <a:off x="4286622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67" y="216001"/>
                </a:lnTo>
                <a:lnTo>
                  <a:pt x="213076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FCB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7"/>
          <p:cNvSpPr/>
          <p:nvPr/>
        </p:nvSpPr>
        <p:spPr>
          <a:xfrm>
            <a:off x="2155841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80" y="216001"/>
                </a:lnTo>
                <a:lnTo>
                  <a:pt x="2130780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89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8"/>
          <p:cNvSpPr/>
          <p:nvPr/>
        </p:nvSpPr>
        <p:spPr>
          <a:xfrm>
            <a:off x="6417390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59" h="216534">
                <a:moveTo>
                  <a:pt x="0" y="216001"/>
                </a:moveTo>
                <a:lnTo>
                  <a:pt x="2130793" y="216001"/>
                </a:lnTo>
                <a:lnTo>
                  <a:pt x="2130793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B7D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9"/>
          <p:cNvSpPr/>
          <p:nvPr/>
        </p:nvSpPr>
        <p:spPr>
          <a:xfrm>
            <a:off x="8548183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09" h="216534">
                <a:moveTo>
                  <a:pt x="0" y="216001"/>
                </a:moveTo>
                <a:lnTo>
                  <a:pt x="2149817" y="216001"/>
                </a:lnTo>
                <a:lnTo>
                  <a:pt x="214981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92C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/>
          <p:cNvSpPr txBox="1"/>
          <p:nvPr/>
        </p:nvSpPr>
        <p:spPr>
          <a:xfrm>
            <a:off x="2560078" y="854811"/>
            <a:ext cx="5581015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tr-TR" sz="2900" dirty="0">
                <a:solidFill>
                  <a:srgbClr val="231F20"/>
                </a:solidFill>
                <a:latin typeface="Calibri"/>
                <a:cs typeface="Calibri"/>
              </a:rPr>
              <a:t>MÜŞTERİLERİN MOBİL TAŞINABİLİR CİHAZLARDAN BEKLENTİLERİ</a:t>
            </a:r>
            <a:endParaRPr sz="2900" dirty="0">
              <a:latin typeface="Calibri"/>
              <a:cs typeface="Calibri"/>
            </a:endParaRPr>
          </a:p>
        </p:txBody>
      </p:sp>
      <p:sp>
        <p:nvSpPr>
          <p:cNvPr id="18" name="object 6"/>
          <p:cNvSpPr txBox="1"/>
          <p:nvPr/>
        </p:nvSpPr>
        <p:spPr>
          <a:xfrm>
            <a:off x="2141296" y="2429548"/>
            <a:ext cx="28511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1200" spc="105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PWC anketine göre:</a:t>
            </a:r>
            <a:endParaRPr sz="1200" dirty="0">
              <a:latin typeface="HelveticaNeueCyr" panose="02000503040000020004" pitchFamily="50" charset="-52"/>
              <a:cs typeface="Calibri"/>
            </a:endParaRPr>
          </a:p>
        </p:txBody>
      </p:sp>
      <p:sp>
        <p:nvSpPr>
          <p:cNvPr id="19" name="object 7"/>
          <p:cNvSpPr txBox="1"/>
          <p:nvPr/>
        </p:nvSpPr>
        <p:spPr>
          <a:xfrm>
            <a:off x="2141296" y="3024322"/>
            <a:ext cx="2616835" cy="451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lang="tr-TR" sz="1200" spc="80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Müşteri 10 yıl daha uzun yaşamayı bekliyor</a:t>
            </a:r>
            <a:endParaRPr sz="1200" dirty="0">
              <a:latin typeface="HelveticaNeueCyr" panose="02000503040000020004" pitchFamily="50" charset="-52"/>
              <a:cs typeface="Calibri"/>
            </a:endParaRPr>
          </a:p>
        </p:txBody>
      </p:sp>
      <p:sp>
        <p:nvSpPr>
          <p:cNvPr id="20" name="object 8"/>
          <p:cNvSpPr txBox="1"/>
          <p:nvPr/>
        </p:nvSpPr>
        <p:spPr>
          <a:xfrm>
            <a:off x="2141296" y="4182864"/>
            <a:ext cx="2869565" cy="6870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25000"/>
              </a:lnSpc>
              <a:spcBef>
                <a:spcPts val="100"/>
              </a:spcBef>
            </a:pPr>
            <a:r>
              <a:rPr lang="tr-TR" sz="1200" spc="100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Müşteri, sağlık teknolojilerinin </a:t>
            </a:r>
            <a:r>
              <a:rPr lang="tr-TR" sz="1200" spc="100" dirty="0" err="1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obezitenin</a:t>
            </a:r>
            <a:r>
              <a:rPr lang="tr-TR" sz="1200" spc="100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 üstesinden gelmeye yardımcı olacağını düşünüyor.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1" name="object 9"/>
          <p:cNvSpPr txBox="1"/>
          <p:nvPr/>
        </p:nvSpPr>
        <p:spPr>
          <a:xfrm>
            <a:off x="2141299" y="5376595"/>
            <a:ext cx="2667635" cy="62068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lang="tr-TR" sz="1200" spc="105" dirty="0">
                <a:solidFill>
                  <a:srgbClr val="231F20"/>
                </a:solidFill>
                <a:latin typeface="HelveticaNeueCyr" panose="02000503040000020004" pitchFamily="50" charset="-52"/>
                <a:cs typeface="Calibri"/>
              </a:rPr>
              <a:t>Müşteri, sürekli takip sayesinde sağlık durumunu iyileştirmeyi planlıyor. </a:t>
            </a:r>
            <a:endParaRPr sz="1200" dirty="0">
              <a:latin typeface="HelveticaNeueCyr" panose="02000503040000020004" pitchFamily="50" charset="-52"/>
              <a:cs typeface="Calibri"/>
            </a:endParaRPr>
          </a:p>
        </p:txBody>
      </p:sp>
      <p:sp>
        <p:nvSpPr>
          <p:cNvPr id="22" name="object 10"/>
          <p:cNvSpPr txBox="1"/>
          <p:nvPr/>
        </p:nvSpPr>
        <p:spPr>
          <a:xfrm>
            <a:off x="491299" y="2671339"/>
            <a:ext cx="1230630" cy="12166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800" spc="365" dirty="0">
                <a:solidFill>
                  <a:srgbClr val="8CC747"/>
                </a:solidFill>
                <a:latin typeface="Arial"/>
                <a:cs typeface="Arial"/>
              </a:rPr>
              <a:t>56</a:t>
            </a:r>
            <a:endParaRPr sz="7800">
              <a:latin typeface="Arial"/>
              <a:cs typeface="Arial"/>
            </a:endParaRPr>
          </a:p>
        </p:txBody>
      </p:sp>
      <p:sp>
        <p:nvSpPr>
          <p:cNvPr id="23" name="object 11"/>
          <p:cNvSpPr txBox="1"/>
          <p:nvPr/>
        </p:nvSpPr>
        <p:spPr>
          <a:xfrm>
            <a:off x="1689201" y="2838310"/>
            <a:ext cx="3397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00" dirty="0">
                <a:solidFill>
                  <a:srgbClr val="8CC747"/>
                </a:solidFill>
                <a:latin typeface="Arial"/>
                <a:cs typeface="Arial"/>
              </a:rPr>
              <a:t>%</a:t>
            </a:r>
            <a:endParaRPr sz="3000">
              <a:latin typeface="Arial"/>
              <a:cs typeface="Arial"/>
            </a:endParaRPr>
          </a:p>
        </p:txBody>
      </p:sp>
      <p:sp>
        <p:nvSpPr>
          <p:cNvPr id="24" name="object 12"/>
          <p:cNvSpPr txBox="1"/>
          <p:nvPr/>
        </p:nvSpPr>
        <p:spPr>
          <a:xfrm>
            <a:off x="491299" y="3817336"/>
            <a:ext cx="1289050" cy="12166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800" spc="600" dirty="0">
                <a:solidFill>
                  <a:srgbClr val="F7941D"/>
                </a:solidFill>
                <a:latin typeface="Arial"/>
                <a:cs typeface="Arial"/>
              </a:rPr>
              <a:t>46</a:t>
            </a:r>
            <a:endParaRPr sz="7800">
              <a:latin typeface="Arial"/>
              <a:cs typeface="Arial"/>
            </a:endParaRPr>
          </a:p>
        </p:txBody>
      </p:sp>
      <p:sp>
        <p:nvSpPr>
          <p:cNvPr id="25" name="object 13"/>
          <p:cNvSpPr txBox="1"/>
          <p:nvPr/>
        </p:nvSpPr>
        <p:spPr>
          <a:xfrm>
            <a:off x="1747748" y="3984307"/>
            <a:ext cx="3397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00" dirty="0">
                <a:solidFill>
                  <a:srgbClr val="F7941D"/>
                </a:solidFill>
                <a:latin typeface="Arial"/>
                <a:cs typeface="Arial"/>
              </a:rPr>
              <a:t>%</a:t>
            </a:r>
            <a:endParaRPr sz="3000">
              <a:latin typeface="Arial"/>
              <a:cs typeface="Arial"/>
            </a:endParaRPr>
          </a:p>
        </p:txBody>
      </p:sp>
      <p:sp>
        <p:nvSpPr>
          <p:cNvPr id="26" name="object 14"/>
          <p:cNvSpPr txBox="1"/>
          <p:nvPr/>
        </p:nvSpPr>
        <p:spPr>
          <a:xfrm>
            <a:off x="491299" y="5119328"/>
            <a:ext cx="1237615" cy="12166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800" spc="400" dirty="0">
                <a:solidFill>
                  <a:srgbClr val="FFCB04"/>
                </a:solidFill>
                <a:latin typeface="Arial"/>
                <a:cs typeface="Arial"/>
              </a:rPr>
              <a:t>42</a:t>
            </a:r>
            <a:endParaRPr sz="7800">
              <a:latin typeface="Arial"/>
              <a:cs typeface="Arial"/>
            </a:endParaRPr>
          </a:p>
        </p:txBody>
      </p:sp>
      <p:sp>
        <p:nvSpPr>
          <p:cNvPr id="27" name="object 15"/>
          <p:cNvSpPr txBox="1"/>
          <p:nvPr/>
        </p:nvSpPr>
        <p:spPr>
          <a:xfrm>
            <a:off x="1696148" y="5286299"/>
            <a:ext cx="3397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00" dirty="0">
                <a:solidFill>
                  <a:srgbClr val="FFCB04"/>
                </a:solidFill>
                <a:latin typeface="Arial"/>
                <a:cs typeface="Arial"/>
              </a:rPr>
              <a:t>%</a:t>
            </a:r>
            <a:endParaRPr sz="3000">
              <a:latin typeface="Arial"/>
              <a:cs typeface="Arial"/>
            </a:endParaRPr>
          </a:p>
        </p:txBody>
      </p:sp>
      <p:sp>
        <p:nvSpPr>
          <p:cNvPr id="28" name="object 16"/>
          <p:cNvSpPr/>
          <p:nvPr/>
        </p:nvSpPr>
        <p:spPr>
          <a:xfrm>
            <a:off x="6689852" y="2880118"/>
            <a:ext cx="3389223" cy="22853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7"/>
          <p:cNvSpPr/>
          <p:nvPr/>
        </p:nvSpPr>
        <p:spPr>
          <a:xfrm>
            <a:off x="6086728" y="4193413"/>
            <a:ext cx="4592574" cy="22930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71" y="3984307"/>
            <a:ext cx="868654" cy="73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03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89579" y="443306"/>
            <a:ext cx="159067" cy="225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75457" y="439724"/>
            <a:ext cx="192189" cy="232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24192" y="56749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6250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11067" y="556069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5">
                <a:moveTo>
                  <a:pt x="0" y="0"/>
                </a:moveTo>
                <a:lnTo>
                  <a:pt x="119824" y="0"/>
                </a:lnTo>
              </a:path>
            </a:pathLst>
          </a:custGeom>
          <a:ln w="2285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11067" y="467169"/>
            <a:ext cx="26670" cy="77470"/>
          </a:xfrm>
          <a:custGeom>
            <a:avLst/>
            <a:gdLst/>
            <a:ahLst/>
            <a:cxnLst/>
            <a:rect l="l" t="t" r="r" b="b"/>
            <a:pathLst>
              <a:path w="26670" h="77470">
                <a:moveTo>
                  <a:pt x="0" y="77469"/>
                </a:moveTo>
                <a:lnTo>
                  <a:pt x="26250" y="77469"/>
                </a:lnTo>
                <a:lnTo>
                  <a:pt x="26250" y="0"/>
                </a:lnTo>
                <a:lnTo>
                  <a:pt x="0" y="0"/>
                </a:lnTo>
                <a:lnTo>
                  <a:pt x="0" y="77469"/>
                </a:lnTo>
                <a:close/>
              </a:path>
            </a:pathLst>
          </a:custGeom>
          <a:solidFill>
            <a:srgbClr val="81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11067" y="455104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412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53929" y="440042"/>
            <a:ext cx="142074" cy="232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86276" y="443293"/>
            <a:ext cx="125895" cy="225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86289" y="353663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7AC1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86289" y="758755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EF38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5"/>
          <p:cNvSpPr/>
          <p:nvPr/>
        </p:nvSpPr>
        <p:spPr>
          <a:xfrm>
            <a:off x="6011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10" h="216534">
                <a:moveTo>
                  <a:pt x="0" y="216001"/>
                </a:moveTo>
                <a:lnTo>
                  <a:pt x="2149856" y="216001"/>
                </a:lnTo>
                <a:lnTo>
                  <a:pt x="2149856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6"/>
          <p:cNvSpPr/>
          <p:nvPr/>
        </p:nvSpPr>
        <p:spPr>
          <a:xfrm>
            <a:off x="4286622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67" y="216001"/>
                </a:lnTo>
                <a:lnTo>
                  <a:pt x="213076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FCB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7"/>
          <p:cNvSpPr/>
          <p:nvPr/>
        </p:nvSpPr>
        <p:spPr>
          <a:xfrm>
            <a:off x="2155841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80" y="216001"/>
                </a:lnTo>
                <a:lnTo>
                  <a:pt x="2130780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89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8"/>
          <p:cNvSpPr/>
          <p:nvPr/>
        </p:nvSpPr>
        <p:spPr>
          <a:xfrm>
            <a:off x="6417390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59" h="216534">
                <a:moveTo>
                  <a:pt x="0" y="216001"/>
                </a:moveTo>
                <a:lnTo>
                  <a:pt x="2130793" y="216001"/>
                </a:lnTo>
                <a:lnTo>
                  <a:pt x="2130793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B7D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9"/>
          <p:cNvSpPr/>
          <p:nvPr/>
        </p:nvSpPr>
        <p:spPr>
          <a:xfrm>
            <a:off x="8548183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09" h="216534">
                <a:moveTo>
                  <a:pt x="0" y="216001"/>
                </a:moveTo>
                <a:lnTo>
                  <a:pt x="2149817" y="216001"/>
                </a:lnTo>
                <a:lnTo>
                  <a:pt x="214981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92C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/>
          <p:cNvSpPr/>
          <p:nvPr/>
        </p:nvSpPr>
        <p:spPr>
          <a:xfrm>
            <a:off x="3519541" y="2048205"/>
            <a:ext cx="3670300" cy="5511800"/>
          </a:xfrm>
          <a:custGeom>
            <a:avLst/>
            <a:gdLst/>
            <a:ahLst/>
            <a:cxnLst/>
            <a:rect l="l" t="t" r="r" b="b"/>
            <a:pathLst>
              <a:path w="3670300" h="5511800">
                <a:moveTo>
                  <a:pt x="1541176" y="25400"/>
                </a:moveTo>
                <a:lnTo>
                  <a:pt x="1156433" y="25400"/>
                </a:lnTo>
                <a:lnTo>
                  <a:pt x="1096313" y="38100"/>
                </a:lnTo>
                <a:lnTo>
                  <a:pt x="1040305" y="63500"/>
                </a:lnTo>
                <a:lnTo>
                  <a:pt x="988272" y="88900"/>
                </a:lnTo>
                <a:lnTo>
                  <a:pt x="940077" y="114300"/>
                </a:lnTo>
                <a:lnTo>
                  <a:pt x="895583" y="139700"/>
                </a:lnTo>
                <a:lnTo>
                  <a:pt x="854654" y="177800"/>
                </a:lnTo>
                <a:lnTo>
                  <a:pt x="817154" y="203200"/>
                </a:lnTo>
                <a:lnTo>
                  <a:pt x="782946" y="241300"/>
                </a:lnTo>
                <a:lnTo>
                  <a:pt x="751893" y="279400"/>
                </a:lnTo>
                <a:lnTo>
                  <a:pt x="723858" y="317500"/>
                </a:lnTo>
                <a:lnTo>
                  <a:pt x="698706" y="355600"/>
                </a:lnTo>
                <a:lnTo>
                  <a:pt x="676299" y="393700"/>
                </a:lnTo>
                <a:lnTo>
                  <a:pt x="656501" y="431800"/>
                </a:lnTo>
                <a:lnTo>
                  <a:pt x="639176" y="469900"/>
                </a:lnTo>
                <a:lnTo>
                  <a:pt x="624186" y="508000"/>
                </a:lnTo>
                <a:lnTo>
                  <a:pt x="611395" y="546100"/>
                </a:lnTo>
                <a:lnTo>
                  <a:pt x="600667" y="596900"/>
                </a:lnTo>
                <a:lnTo>
                  <a:pt x="591865" y="635000"/>
                </a:lnTo>
                <a:lnTo>
                  <a:pt x="584853" y="673100"/>
                </a:lnTo>
                <a:lnTo>
                  <a:pt x="579493" y="711200"/>
                </a:lnTo>
                <a:lnTo>
                  <a:pt x="575650" y="749300"/>
                </a:lnTo>
                <a:lnTo>
                  <a:pt x="573187" y="787400"/>
                </a:lnTo>
                <a:lnTo>
                  <a:pt x="571966" y="825500"/>
                </a:lnTo>
                <a:lnTo>
                  <a:pt x="572040" y="901700"/>
                </a:lnTo>
                <a:lnTo>
                  <a:pt x="574970" y="977900"/>
                </a:lnTo>
                <a:lnTo>
                  <a:pt x="580526" y="1054100"/>
                </a:lnTo>
                <a:lnTo>
                  <a:pt x="588476" y="1117600"/>
                </a:lnTo>
                <a:lnTo>
                  <a:pt x="598586" y="1181100"/>
                </a:lnTo>
                <a:lnTo>
                  <a:pt x="610627" y="1231900"/>
                </a:lnTo>
                <a:lnTo>
                  <a:pt x="624365" y="1295400"/>
                </a:lnTo>
                <a:lnTo>
                  <a:pt x="639569" y="1346200"/>
                </a:lnTo>
                <a:lnTo>
                  <a:pt x="656007" y="1397000"/>
                </a:lnTo>
                <a:lnTo>
                  <a:pt x="673447" y="1435100"/>
                </a:lnTo>
                <a:lnTo>
                  <a:pt x="691657" y="1485900"/>
                </a:lnTo>
                <a:lnTo>
                  <a:pt x="710406" y="1524000"/>
                </a:lnTo>
                <a:lnTo>
                  <a:pt x="748591" y="1600200"/>
                </a:lnTo>
                <a:lnTo>
                  <a:pt x="767564" y="1638300"/>
                </a:lnTo>
                <a:lnTo>
                  <a:pt x="786148" y="1663700"/>
                </a:lnTo>
                <a:lnTo>
                  <a:pt x="804110" y="1701800"/>
                </a:lnTo>
                <a:lnTo>
                  <a:pt x="821220" y="1727200"/>
                </a:lnTo>
                <a:lnTo>
                  <a:pt x="837245" y="1765300"/>
                </a:lnTo>
                <a:lnTo>
                  <a:pt x="851954" y="1790700"/>
                </a:lnTo>
                <a:lnTo>
                  <a:pt x="865114" y="1816100"/>
                </a:lnTo>
                <a:lnTo>
                  <a:pt x="876494" y="1854200"/>
                </a:lnTo>
                <a:lnTo>
                  <a:pt x="885861" y="1879600"/>
                </a:lnTo>
                <a:lnTo>
                  <a:pt x="892985" y="1905000"/>
                </a:lnTo>
                <a:lnTo>
                  <a:pt x="897632" y="1930400"/>
                </a:lnTo>
                <a:lnTo>
                  <a:pt x="899572" y="1955800"/>
                </a:lnTo>
                <a:lnTo>
                  <a:pt x="898572" y="1981200"/>
                </a:lnTo>
                <a:lnTo>
                  <a:pt x="892418" y="2019300"/>
                </a:lnTo>
                <a:lnTo>
                  <a:pt x="880268" y="2044700"/>
                </a:lnTo>
                <a:lnTo>
                  <a:pt x="862624" y="2070100"/>
                </a:lnTo>
                <a:lnTo>
                  <a:pt x="839990" y="2082800"/>
                </a:lnTo>
                <a:lnTo>
                  <a:pt x="812869" y="2108200"/>
                </a:lnTo>
                <a:lnTo>
                  <a:pt x="781764" y="2120900"/>
                </a:lnTo>
                <a:lnTo>
                  <a:pt x="747177" y="2133600"/>
                </a:lnTo>
                <a:lnTo>
                  <a:pt x="709612" y="2146300"/>
                </a:lnTo>
                <a:lnTo>
                  <a:pt x="669571" y="2146300"/>
                </a:lnTo>
                <a:lnTo>
                  <a:pt x="627558" y="2159000"/>
                </a:lnTo>
                <a:lnTo>
                  <a:pt x="584076" y="2171700"/>
                </a:lnTo>
                <a:lnTo>
                  <a:pt x="539627" y="2171700"/>
                </a:lnTo>
                <a:lnTo>
                  <a:pt x="494715" y="2184400"/>
                </a:lnTo>
                <a:lnTo>
                  <a:pt x="449842" y="2184400"/>
                </a:lnTo>
                <a:lnTo>
                  <a:pt x="362227" y="2209800"/>
                </a:lnTo>
                <a:lnTo>
                  <a:pt x="320491" y="2222500"/>
                </a:lnTo>
                <a:lnTo>
                  <a:pt x="280806" y="2235200"/>
                </a:lnTo>
                <a:lnTo>
                  <a:pt x="243675" y="2260600"/>
                </a:lnTo>
                <a:lnTo>
                  <a:pt x="209602" y="2273300"/>
                </a:lnTo>
                <a:lnTo>
                  <a:pt x="179089" y="2298700"/>
                </a:lnTo>
                <a:lnTo>
                  <a:pt x="152639" y="2336800"/>
                </a:lnTo>
                <a:lnTo>
                  <a:pt x="130755" y="2362200"/>
                </a:lnTo>
                <a:lnTo>
                  <a:pt x="121226" y="2387600"/>
                </a:lnTo>
                <a:lnTo>
                  <a:pt x="112068" y="2400300"/>
                </a:lnTo>
                <a:lnTo>
                  <a:pt x="103282" y="2425700"/>
                </a:lnTo>
                <a:lnTo>
                  <a:pt x="94865" y="2463800"/>
                </a:lnTo>
                <a:lnTo>
                  <a:pt x="86816" y="2489200"/>
                </a:lnTo>
                <a:lnTo>
                  <a:pt x="79134" y="2527300"/>
                </a:lnTo>
                <a:lnTo>
                  <a:pt x="71817" y="2565400"/>
                </a:lnTo>
                <a:lnTo>
                  <a:pt x="64863" y="2616200"/>
                </a:lnTo>
                <a:lnTo>
                  <a:pt x="58273" y="2654300"/>
                </a:lnTo>
                <a:lnTo>
                  <a:pt x="52043" y="2705100"/>
                </a:lnTo>
                <a:lnTo>
                  <a:pt x="46173" y="2755900"/>
                </a:lnTo>
                <a:lnTo>
                  <a:pt x="40661" y="2806700"/>
                </a:lnTo>
                <a:lnTo>
                  <a:pt x="35505" y="2857500"/>
                </a:lnTo>
                <a:lnTo>
                  <a:pt x="30705" y="2921000"/>
                </a:lnTo>
                <a:lnTo>
                  <a:pt x="26259" y="2971800"/>
                </a:lnTo>
                <a:lnTo>
                  <a:pt x="22166" y="3035300"/>
                </a:lnTo>
                <a:lnTo>
                  <a:pt x="18424" y="3086100"/>
                </a:lnTo>
                <a:lnTo>
                  <a:pt x="15031" y="3149600"/>
                </a:lnTo>
                <a:lnTo>
                  <a:pt x="11986" y="3213100"/>
                </a:lnTo>
                <a:lnTo>
                  <a:pt x="9289" y="3276600"/>
                </a:lnTo>
                <a:lnTo>
                  <a:pt x="6937" y="3340100"/>
                </a:lnTo>
                <a:lnTo>
                  <a:pt x="4929" y="3403600"/>
                </a:lnTo>
                <a:lnTo>
                  <a:pt x="3263" y="3467100"/>
                </a:lnTo>
                <a:lnTo>
                  <a:pt x="1939" y="3530600"/>
                </a:lnTo>
                <a:lnTo>
                  <a:pt x="955" y="3594100"/>
                </a:lnTo>
                <a:lnTo>
                  <a:pt x="309" y="3657600"/>
                </a:lnTo>
                <a:lnTo>
                  <a:pt x="0" y="3721100"/>
                </a:lnTo>
                <a:lnTo>
                  <a:pt x="26" y="3784600"/>
                </a:lnTo>
                <a:lnTo>
                  <a:pt x="387" y="3848100"/>
                </a:lnTo>
                <a:lnTo>
                  <a:pt x="1080" y="3911600"/>
                </a:lnTo>
                <a:lnTo>
                  <a:pt x="2105" y="3975100"/>
                </a:lnTo>
                <a:lnTo>
                  <a:pt x="3459" y="4038600"/>
                </a:lnTo>
                <a:lnTo>
                  <a:pt x="5142" y="4089400"/>
                </a:lnTo>
                <a:lnTo>
                  <a:pt x="7152" y="4152900"/>
                </a:lnTo>
                <a:lnTo>
                  <a:pt x="9488" y="4203700"/>
                </a:lnTo>
                <a:lnTo>
                  <a:pt x="12148" y="4254500"/>
                </a:lnTo>
                <a:lnTo>
                  <a:pt x="15131" y="4305300"/>
                </a:lnTo>
                <a:lnTo>
                  <a:pt x="18435" y="4356100"/>
                </a:lnTo>
                <a:lnTo>
                  <a:pt x="22059" y="4394200"/>
                </a:lnTo>
                <a:lnTo>
                  <a:pt x="26002" y="4445000"/>
                </a:lnTo>
                <a:lnTo>
                  <a:pt x="30262" y="4483100"/>
                </a:lnTo>
                <a:lnTo>
                  <a:pt x="34838" y="4521200"/>
                </a:lnTo>
                <a:lnTo>
                  <a:pt x="39728" y="4559300"/>
                </a:lnTo>
                <a:lnTo>
                  <a:pt x="44931" y="4584700"/>
                </a:lnTo>
                <a:lnTo>
                  <a:pt x="50445" y="4622800"/>
                </a:lnTo>
                <a:lnTo>
                  <a:pt x="56270" y="4648200"/>
                </a:lnTo>
                <a:lnTo>
                  <a:pt x="73371" y="4711700"/>
                </a:lnTo>
                <a:lnTo>
                  <a:pt x="90202" y="4762500"/>
                </a:lnTo>
                <a:lnTo>
                  <a:pt x="106631" y="4813300"/>
                </a:lnTo>
                <a:lnTo>
                  <a:pt x="122522" y="4851400"/>
                </a:lnTo>
                <a:lnTo>
                  <a:pt x="137742" y="4902200"/>
                </a:lnTo>
                <a:lnTo>
                  <a:pt x="152156" y="4940300"/>
                </a:lnTo>
                <a:lnTo>
                  <a:pt x="165630" y="4978400"/>
                </a:lnTo>
                <a:lnTo>
                  <a:pt x="178030" y="5003800"/>
                </a:lnTo>
                <a:lnTo>
                  <a:pt x="189220" y="5041900"/>
                </a:lnTo>
                <a:lnTo>
                  <a:pt x="199068" y="5080000"/>
                </a:lnTo>
                <a:lnTo>
                  <a:pt x="207439" y="5118100"/>
                </a:lnTo>
                <a:lnTo>
                  <a:pt x="214199" y="5168900"/>
                </a:lnTo>
                <a:lnTo>
                  <a:pt x="219212" y="5207000"/>
                </a:lnTo>
                <a:lnTo>
                  <a:pt x="222346" y="5257800"/>
                </a:lnTo>
                <a:lnTo>
                  <a:pt x="223466" y="5321300"/>
                </a:lnTo>
                <a:lnTo>
                  <a:pt x="222437" y="5384800"/>
                </a:lnTo>
                <a:lnTo>
                  <a:pt x="2145677" y="5511800"/>
                </a:lnTo>
                <a:lnTo>
                  <a:pt x="3290771" y="5511800"/>
                </a:lnTo>
                <a:lnTo>
                  <a:pt x="3294859" y="5473700"/>
                </a:lnTo>
                <a:lnTo>
                  <a:pt x="3300592" y="5448300"/>
                </a:lnTo>
                <a:lnTo>
                  <a:pt x="3307854" y="5422900"/>
                </a:lnTo>
                <a:lnTo>
                  <a:pt x="3316531" y="5397500"/>
                </a:lnTo>
                <a:lnTo>
                  <a:pt x="3326509" y="5372100"/>
                </a:lnTo>
                <a:lnTo>
                  <a:pt x="3337671" y="5359400"/>
                </a:lnTo>
                <a:lnTo>
                  <a:pt x="3349904" y="5334000"/>
                </a:lnTo>
                <a:lnTo>
                  <a:pt x="3391878" y="5295900"/>
                </a:lnTo>
                <a:lnTo>
                  <a:pt x="3423109" y="5270500"/>
                </a:lnTo>
                <a:lnTo>
                  <a:pt x="3522288" y="5194300"/>
                </a:lnTo>
                <a:lnTo>
                  <a:pt x="3538412" y="5181600"/>
                </a:lnTo>
                <a:lnTo>
                  <a:pt x="3569281" y="5130800"/>
                </a:lnTo>
                <a:lnTo>
                  <a:pt x="3597544" y="5080000"/>
                </a:lnTo>
                <a:lnTo>
                  <a:pt x="3622283" y="5016500"/>
                </a:lnTo>
                <a:lnTo>
                  <a:pt x="3633044" y="4978400"/>
                </a:lnTo>
                <a:lnTo>
                  <a:pt x="3642579" y="4940300"/>
                </a:lnTo>
                <a:lnTo>
                  <a:pt x="3650774" y="4889500"/>
                </a:lnTo>
                <a:lnTo>
                  <a:pt x="3657514" y="4838700"/>
                </a:lnTo>
                <a:lnTo>
                  <a:pt x="3662683" y="4787900"/>
                </a:lnTo>
                <a:lnTo>
                  <a:pt x="3666169" y="4724400"/>
                </a:lnTo>
                <a:lnTo>
                  <a:pt x="3667758" y="4673600"/>
                </a:lnTo>
                <a:lnTo>
                  <a:pt x="3668878" y="4635500"/>
                </a:lnTo>
                <a:lnTo>
                  <a:pt x="3669547" y="4584700"/>
                </a:lnTo>
                <a:lnTo>
                  <a:pt x="3669734" y="4521200"/>
                </a:lnTo>
                <a:lnTo>
                  <a:pt x="3669596" y="4483100"/>
                </a:lnTo>
                <a:lnTo>
                  <a:pt x="3669012" y="4419600"/>
                </a:lnTo>
                <a:lnTo>
                  <a:pt x="3668044" y="4368800"/>
                </a:lnTo>
                <a:lnTo>
                  <a:pt x="3665028" y="4254500"/>
                </a:lnTo>
                <a:lnTo>
                  <a:pt x="3663014" y="4203700"/>
                </a:lnTo>
                <a:lnTo>
                  <a:pt x="3660685" y="4140200"/>
                </a:lnTo>
                <a:lnTo>
                  <a:pt x="3658059" y="4076700"/>
                </a:lnTo>
                <a:lnTo>
                  <a:pt x="3655153" y="4025900"/>
                </a:lnTo>
                <a:lnTo>
                  <a:pt x="3651984" y="3962400"/>
                </a:lnTo>
                <a:lnTo>
                  <a:pt x="3648569" y="3898900"/>
                </a:lnTo>
                <a:lnTo>
                  <a:pt x="3644926" y="3835400"/>
                </a:lnTo>
                <a:lnTo>
                  <a:pt x="3641071" y="3784600"/>
                </a:lnTo>
                <a:lnTo>
                  <a:pt x="3637022" y="3721100"/>
                </a:lnTo>
                <a:lnTo>
                  <a:pt x="3632795" y="3657600"/>
                </a:lnTo>
                <a:lnTo>
                  <a:pt x="3628409" y="3606800"/>
                </a:lnTo>
                <a:lnTo>
                  <a:pt x="3623880" y="3543300"/>
                </a:lnTo>
                <a:lnTo>
                  <a:pt x="3619226" y="3479800"/>
                </a:lnTo>
                <a:lnTo>
                  <a:pt x="3614463" y="3429000"/>
                </a:lnTo>
                <a:lnTo>
                  <a:pt x="3609610" y="3365500"/>
                </a:lnTo>
                <a:lnTo>
                  <a:pt x="3604682" y="3314700"/>
                </a:lnTo>
                <a:lnTo>
                  <a:pt x="3599697" y="3251200"/>
                </a:lnTo>
                <a:lnTo>
                  <a:pt x="3589626" y="3149600"/>
                </a:lnTo>
                <a:lnTo>
                  <a:pt x="3584574" y="3086100"/>
                </a:lnTo>
                <a:lnTo>
                  <a:pt x="3579534" y="3035300"/>
                </a:lnTo>
                <a:lnTo>
                  <a:pt x="3574523" y="2984500"/>
                </a:lnTo>
                <a:lnTo>
                  <a:pt x="3569558" y="2946400"/>
                </a:lnTo>
                <a:lnTo>
                  <a:pt x="3564657" y="2895600"/>
                </a:lnTo>
                <a:lnTo>
                  <a:pt x="3559836" y="2857500"/>
                </a:lnTo>
                <a:lnTo>
                  <a:pt x="3555113" y="2806700"/>
                </a:lnTo>
                <a:lnTo>
                  <a:pt x="3550505" y="2768600"/>
                </a:lnTo>
                <a:lnTo>
                  <a:pt x="3546030" y="2730500"/>
                </a:lnTo>
                <a:lnTo>
                  <a:pt x="3541703" y="2692400"/>
                </a:lnTo>
                <a:lnTo>
                  <a:pt x="3537543" y="2654300"/>
                </a:lnTo>
                <a:lnTo>
                  <a:pt x="3533567" y="2628900"/>
                </a:lnTo>
                <a:lnTo>
                  <a:pt x="3529792" y="2590800"/>
                </a:lnTo>
                <a:lnTo>
                  <a:pt x="3526235" y="2565400"/>
                </a:lnTo>
                <a:lnTo>
                  <a:pt x="3522913" y="2552700"/>
                </a:lnTo>
                <a:lnTo>
                  <a:pt x="3514824" y="2514600"/>
                </a:lnTo>
                <a:lnTo>
                  <a:pt x="3501020" y="2476500"/>
                </a:lnTo>
                <a:lnTo>
                  <a:pt x="3481916" y="2438400"/>
                </a:lnTo>
                <a:lnTo>
                  <a:pt x="3457929" y="2413000"/>
                </a:lnTo>
                <a:lnTo>
                  <a:pt x="3429473" y="2374900"/>
                </a:lnTo>
                <a:lnTo>
                  <a:pt x="3396966" y="2349500"/>
                </a:lnTo>
                <a:lnTo>
                  <a:pt x="3360821" y="2311400"/>
                </a:lnTo>
                <a:lnTo>
                  <a:pt x="3321456" y="2286000"/>
                </a:lnTo>
                <a:lnTo>
                  <a:pt x="3279285" y="2260600"/>
                </a:lnTo>
                <a:lnTo>
                  <a:pt x="3234725" y="2235200"/>
                </a:lnTo>
                <a:lnTo>
                  <a:pt x="3188191" y="2209800"/>
                </a:lnTo>
                <a:lnTo>
                  <a:pt x="3140099" y="2171700"/>
                </a:lnTo>
                <a:lnTo>
                  <a:pt x="2990632" y="2095500"/>
                </a:lnTo>
                <a:lnTo>
                  <a:pt x="2940465" y="2082800"/>
                </a:lnTo>
                <a:lnTo>
                  <a:pt x="2842107" y="2032000"/>
                </a:lnTo>
                <a:lnTo>
                  <a:pt x="2794748" y="2006600"/>
                </a:lnTo>
                <a:lnTo>
                  <a:pt x="2749157" y="1993900"/>
                </a:lnTo>
                <a:lnTo>
                  <a:pt x="2705749" y="1968500"/>
                </a:lnTo>
                <a:lnTo>
                  <a:pt x="2664940" y="1943100"/>
                </a:lnTo>
                <a:lnTo>
                  <a:pt x="2627146" y="1930400"/>
                </a:lnTo>
                <a:lnTo>
                  <a:pt x="2592783" y="1905000"/>
                </a:lnTo>
                <a:lnTo>
                  <a:pt x="2562265" y="1892300"/>
                </a:lnTo>
                <a:lnTo>
                  <a:pt x="2536009" y="1879600"/>
                </a:lnTo>
                <a:lnTo>
                  <a:pt x="2514431" y="1854200"/>
                </a:lnTo>
                <a:lnTo>
                  <a:pt x="2482492" y="1828800"/>
                </a:lnTo>
                <a:lnTo>
                  <a:pt x="2455195" y="1790700"/>
                </a:lnTo>
                <a:lnTo>
                  <a:pt x="2432181" y="1752600"/>
                </a:lnTo>
                <a:lnTo>
                  <a:pt x="2413093" y="1714500"/>
                </a:lnTo>
                <a:lnTo>
                  <a:pt x="2397571" y="1676400"/>
                </a:lnTo>
                <a:lnTo>
                  <a:pt x="2385258" y="1625600"/>
                </a:lnTo>
                <a:lnTo>
                  <a:pt x="2375795" y="1574800"/>
                </a:lnTo>
                <a:lnTo>
                  <a:pt x="2368825" y="1536700"/>
                </a:lnTo>
                <a:lnTo>
                  <a:pt x="2363989" y="1485900"/>
                </a:lnTo>
                <a:lnTo>
                  <a:pt x="2360930" y="1422400"/>
                </a:lnTo>
                <a:lnTo>
                  <a:pt x="2359287" y="1371600"/>
                </a:lnTo>
                <a:lnTo>
                  <a:pt x="2358705" y="1320800"/>
                </a:lnTo>
                <a:lnTo>
                  <a:pt x="2358824" y="1270000"/>
                </a:lnTo>
                <a:lnTo>
                  <a:pt x="2359732" y="1155700"/>
                </a:lnTo>
                <a:lnTo>
                  <a:pt x="2358843" y="1092200"/>
                </a:lnTo>
                <a:lnTo>
                  <a:pt x="2355456" y="1028700"/>
                </a:lnTo>
                <a:lnTo>
                  <a:pt x="2349660" y="965200"/>
                </a:lnTo>
                <a:lnTo>
                  <a:pt x="2341546" y="914400"/>
                </a:lnTo>
                <a:lnTo>
                  <a:pt x="2331205" y="850900"/>
                </a:lnTo>
                <a:lnTo>
                  <a:pt x="2318728" y="800100"/>
                </a:lnTo>
                <a:lnTo>
                  <a:pt x="2304205" y="749300"/>
                </a:lnTo>
                <a:lnTo>
                  <a:pt x="2287727" y="698500"/>
                </a:lnTo>
                <a:lnTo>
                  <a:pt x="2269384" y="647700"/>
                </a:lnTo>
                <a:lnTo>
                  <a:pt x="2249267" y="596900"/>
                </a:lnTo>
                <a:lnTo>
                  <a:pt x="2227467" y="558800"/>
                </a:lnTo>
                <a:lnTo>
                  <a:pt x="2204073" y="520700"/>
                </a:lnTo>
                <a:lnTo>
                  <a:pt x="2179177" y="469900"/>
                </a:lnTo>
                <a:lnTo>
                  <a:pt x="2152870" y="431800"/>
                </a:lnTo>
                <a:lnTo>
                  <a:pt x="2125241" y="393700"/>
                </a:lnTo>
                <a:lnTo>
                  <a:pt x="2096381" y="368300"/>
                </a:lnTo>
                <a:lnTo>
                  <a:pt x="2066382" y="330200"/>
                </a:lnTo>
                <a:lnTo>
                  <a:pt x="2035332" y="304800"/>
                </a:lnTo>
                <a:lnTo>
                  <a:pt x="2003325" y="266700"/>
                </a:lnTo>
                <a:lnTo>
                  <a:pt x="1970448" y="241300"/>
                </a:lnTo>
                <a:lnTo>
                  <a:pt x="1936794" y="215900"/>
                </a:lnTo>
                <a:lnTo>
                  <a:pt x="1902453" y="190500"/>
                </a:lnTo>
                <a:lnTo>
                  <a:pt x="1867515" y="165100"/>
                </a:lnTo>
                <a:lnTo>
                  <a:pt x="1832072" y="139700"/>
                </a:lnTo>
                <a:lnTo>
                  <a:pt x="1760028" y="114300"/>
                </a:lnTo>
                <a:lnTo>
                  <a:pt x="1723610" y="88900"/>
                </a:lnTo>
                <a:lnTo>
                  <a:pt x="1541176" y="25400"/>
                </a:lnTo>
                <a:close/>
              </a:path>
              <a:path w="3670300" h="5511800">
                <a:moveTo>
                  <a:pt x="1469732" y="12700"/>
                </a:moveTo>
                <a:lnTo>
                  <a:pt x="1210822" y="12700"/>
                </a:lnTo>
                <a:lnTo>
                  <a:pt x="1182974" y="25400"/>
                </a:lnTo>
                <a:lnTo>
                  <a:pt x="1505254" y="25400"/>
                </a:lnTo>
                <a:lnTo>
                  <a:pt x="1469732" y="12700"/>
                </a:lnTo>
                <a:close/>
              </a:path>
              <a:path w="3670300" h="5511800">
                <a:moveTo>
                  <a:pt x="1333455" y="0"/>
                </a:moveTo>
                <a:lnTo>
                  <a:pt x="1301291" y="0"/>
                </a:lnTo>
                <a:lnTo>
                  <a:pt x="1270071" y="12700"/>
                </a:lnTo>
                <a:lnTo>
                  <a:pt x="1366472" y="12700"/>
                </a:lnTo>
                <a:lnTo>
                  <a:pt x="1333455" y="0"/>
                </a:lnTo>
                <a:close/>
              </a:path>
            </a:pathLst>
          </a:custGeom>
          <a:solidFill>
            <a:srgbClr val="F9F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6"/>
          <p:cNvSpPr/>
          <p:nvPr/>
        </p:nvSpPr>
        <p:spPr>
          <a:xfrm>
            <a:off x="3519541" y="2047678"/>
            <a:ext cx="3670300" cy="5512435"/>
          </a:xfrm>
          <a:custGeom>
            <a:avLst/>
            <a:gdLst/>
            <a:ahLst/>
            <a:cxnLst/>
            <a:rect l="l" t="t" r="r" b="b"/>
            <a:pathLst>
              <a:path w="3670300" h="5512434">
                <a:moveTo>
                  <a:pt x="222437" y="5382908"/>
                </a:moveTo>
                <a:lnTo>
                  <a:pt x="223466" y="5316124"/>
                </a:lnTo>
                <a:lnTo>
                  <a:pt x="222346" y="5256893"/>
                </a:lnTo>
                <a:lnTo>
                  <a:pt x="219212" y="5204176"/>
                </a:lnTo>
                <a:lnTo>
                  <a:pt x="214199" y="5156932"/>
                </a:lnTo>
                <a:lnTo>
                  <a:pt x="207439" y="5114120"/>
                </a:lnTo>
                <a:lnTo>
                  <a:pt x="199068" y="5074698"/>
                </a:lnTo>
                <a:lnTo>
                  <a:pt x="189220" y="5037627"/>
                </a:lnTo>
                <a:lnTo>
                  <a:pt x="165630" y="4966373"/>
                </a:lnTo>
                <a:lnTo>
                  <a:pt x="152156" y="4930107"/>
                </a:lnTo>
                <a:lnTo>
                  <a:pt x="137742" y="4892029"/>
                </a:lnTo>
                <a:lnTo>
                  <a:pt x="122522" y="4851097"/>
                </a:lnTo>
                <a:lnTo>
                  <a:pt x="106631" y="4806271"/>
                </a:lnTo>
                <a:lnTo>
                  <a:pt x="90202" y="4756509"/>
                </a:lnTo>
                <a:lnTo>
                  <a:pt x="73371" y="4700771"/>
                </a:lnTo>
                <a:lnTo>
                  <a:pt x="56270" y="4638015"/>
                </a:lnTo>
                <a:lnTo>
                  <a:pt x="44931" y="4584489"/>
                </a:lnTo>
                <a:lnTo>
                  <a:pt x="34838" y="4517479"/>
                </a:lnTo>
                <a:lnTo>
                  <a:pt x="30262" y="4479334"/>
                </a:lnTo>
                <a:lnTo>
                  <a:pt x="26002" y="4438319"/>
                </a:lnTo>
                <a:lnTo>
                  <a:pt x="22059" y="4394599"/>
                </a:lnTo>
                <a:lnTo>
                  <a:pt x="18435" y="4348342"/>
                </a:lnTo>
                <a:lnTo>
                  <a:pt x="15131" y="4299714"/>
                </a:lnTo>
                <a:lnTo>
                  <a:pt x="12148" y="4248882"/>
                </a:lnTo>
                <a:lnTo>
                  <a:pt x="9488" y="4196013"/>
                </a:lnTo>
                <a:lnTo>
                  <a:pt x="7152" y="4141274"/>
                </a:lnTo>
                <a:lnTo>
                  <a:pt x="5142" y="4084830"/>
                </a:lnTo>
                <a:lnTo>
                  <a:pt x="3459" y="4026849"/>
                </a:lnTo>
                <a:lnTo>
                  <a:pt x="2105" y="3967498"/>
                </a:lnTo>
                <a:lnTo>
                  <a:pt x="1080" y="3906943"/>
                </a:lnTo>
                <a:lnTo>
                  <a:pt x="387" y="3845351"/>
                </a:lnTo>
                <a:lnTo>
                  <a:pt x="26" y="3782889"/>
                </a:lnTo>
                <a:lnTo>
                  <a:pt x="0" y="3719724"/>
                </a:lnTo>
                <a:lnTo>
                  <a:pt x="309" y="3656021"/>
                </a:lnTo>
                <a:lnTo>
                  <a:pt x="955" y="3591948"/>
                </a:lnTo>
                <a:lnTo>
                  <a:pt x="1939" y="3527672"/>
                </a:lnTo>
                <a:lnTo>
                  <a:pt x="3263" y="3463359"/>
                </a:lnTo>
                <a:lnTo>
                  <a:pt x="4929" y="3399176"/>
                </a:lnTo>
                <a:lnTo>
                  <a:pt x="6937" y="3335290"/>
                </a:lnTo>
                <a:lnTo>
                  <a:pt x="9289" y="3271867"/>
                </a:lnTo>
                <a:lnTo>
                  <a:pt x="11986" y="3209074"/>
                </a:lnTo>
                <a:lnTo>
                  <a:pt x="15031" y="3147078"/>
                </a:lnTo>
                <a:lnTo>
                  <a:pt x="18424" y="3086046"/>
                </a:lnTo>
                <a:lnTo>
                  <a:pt x="22166" y="3026144"/>
                </a:lnTo>
                <a:lnTo>
                  <a:pt x="26259" y="2967539"/>
                </a:lnTo>
                <a:lnTo>
                  <a:pt x="30705" y="2910397"/>
                </a:lnTo>
                <a:lnTo>
                  <a:pt x="35505" y="2854886"/>
                </a:lnTo>
                <a:lnTo>
                  <a:pt x="40661" y="2801172"/>
                </a:lnTo>
                <a:lnTo>
                  <a:pt x="46173" y="2749422"/>
                </a:lnTo>
                <a:lnTo>
                  <a:pt x="52043" y="2699803"/>
                </a:lnTo>
                <a:lnTo>
                  <a:pt x="58273" y="2652480"/>
                </a:lnTo>
                <a:lnTo>
                  <a:pt x="64863" y="2607622"/>
                </a:lnTo>
                <a:lnTo>
                  <a:pt x="71817" y="2565394"/>
                </a:lnTo>
                <a:lnTo>
                  <a:pt x="79134" y="2525964"/>
                </a:lnTo>
                <a:lnTo>
                  <a:pt x="94865" y="2456163"/>
                </a:lnTo>
                <a:lnTo>
                  <a:pt x="112068" y="2399551"/>
                </a:lnTo>
                <a:lnTo>
                  <a:pt x="130755" y="2357464"/>
                </a:lnTo>
                <a:lnTo>
                  <a:pt x="152639" y="2325294"/>
                </a:lnTo>
                <a:lnTo>
                  <a:pt x="179089" y="2297284"/>
                </a:lnTo>
                <a:lnTo>
                  <a:pt x="209602" y="2273043"/>
                </a:lnTo>
                <a:lnTo>
                  <a:pt x="243675" y="2252181"/>
                </a:lnTo>
                <a:lnTo>
                  <a:pt x="280806" y="2234310"/>
                </a:lnTo>
                <a:lnTo>
                  <a:pt x="320491" y="2219038"/>
                </a:lnTo>
                <a:lnTo>
                  <a:pt x="362227" y="2205975"/>
                </a:lnTo>
                <a:lnTo>
                  <a:pt x="405512" y="2194733"/>
                </a:lnTo>
                <a:lnTo>
                  <a:pt x="449842" y="2184920"/>
                </a:lnTo>
                <a:lnTo>
                  <a:pt x="494715" y="2176147"/>
                </a:lnTo>
                <a:lnTo>
                  <a:pt x="539627" y="2168024"/>
                </a:lnTo>
                <a:lnTo>
                  <a:pt x="584076" y="2160160"/>
                </a:lnTo>
                <a:lnTo>
                  <a:pt x="627558" y="2152167"/>
                </a:lnTo>
                <a:lnTo>
                  <a:pt x="669571" y="2143654"/>
                </a:lnTo>
                <a:lnTo>
                  <a:pt x="709612" y="2134231"/>
                </a:lnTo>
                <a:lnTo>
                  <a:pt x="747177" y="2123508"/>
                </a:lnTo>
                <a:lnTo>
                  <a:pt x="812869" y="2096603"/>
                </a:lnTo>
                <a:lnTo>
                  <a:pt x="862624" y="2059819"/>
                </a:lnTo>
                <a:lnTo>
                  <a:pt x="892418" y="2010036"/>
                </a:lnTo>
                <a:lnTo>
                  <a:pt x="899572" y="1951516"/>
                </a:lnTo>
                <a:lnTo>
                  <a:pt x="897632" y="1924086"/>
                </a:lnTo>
                <a:lnTo>
                  <a:pt x="885861" y="1869549"/>
                </a:lnTo>
                <a:lnTo>
                  <a:pt x="865114" y="1814235"/>
                </a:lnTo>
                <a:lnTo>
                  <a:pt x="837245" y="1756695"/>
                </a:lnTo>
                <a:lnTo>
                  <a:pt x="804110" y="1695478"/>
                </a:lnTo>
                <a:lnTo>
                  <a:pt x="786148" y="1663038"/>
                </a:lnTo>
                <a:lnTo>
                  <a:pt x="767564" y="1629135"/>
                </a:lnTo>
                <a:lnTo>
                  <a:pt x="748591" y="1593589"/>
                </a:lnTo>
                <a:lnTo>
                  <a:pt x="729461" y="1556217"/>
                </a:lnTo>
                <a:lnTo>
                  <a:pt x="710406" y="1516838"/>
                </a:lnTo>
                <a:lnTo>
                  <a:pt x="691657" y="1475272"/>
                </a:lnTo>
                <a:lnTo>
                  <a:pt x="673447" y="1431337"/>
                </a:lnTo>
                <a:lnTo>
                  <a:pt x="656007" y="1384852"/>
                </a:lnTo>
                <a:lnTo>
                  <a:pt x="639569" y="1335636"/>
                </a:lnTo>
                <a:lnTo>
                  <a:pt x="624365" y="1283507"/>
                </a:lnTo>
                <a:lnTo>
                  <a:pt x="610627" y="1228284"/>
                </a:lnTo>
                <a:lnTo>
                  <a:pt x="598586" y="1169786"/>
                </a:lnTo>
                <a:lnTo>
                  <a:pt x="588476" y="1107832"/>
                </a:lnTo>
                <a:lnTo>
                  <a:pt x="580526" y="1042241"/>
                </a:lnTo>
                <a:lnTo>
                  <a:pt x="574970" y="972831"/>
                </a:lnTo>
                <a:lnTo>
                  <a:pt x="572040" y="899421"/>
                </a:lnTo>
                <a:lnTo>
                  <a:pt x="571966" y="821830"/>
                </a:lnTo>
                <a:lnTo>
                  <a:pt x="573187" y="785243"/>
                </a:lnTo>
                <a:lnTo>
                  <a:pt x="579493" y="708541"/>
                </a:lnTo>
                <a:lnTo>
                  <a:pt x="584853" y="668826"/>
                </a:lnTo>
                <a:lnTo>
                  <a:pt x="591865" y="628468"/>
                </a:lnTo>
                <a:lnTo>
                  <a:pt x="600667" y="587667"/>
                </a:lnTo>
                <a:lnTo>
                  <a:pt x="611395" y="546622"/>
                </a:lnTo>
                <a:lnTo>
                  <a:pt x="624186" y="505532"/>
                </a:lnTo>
                <a:lnTo>
                  <a:pt x="639176" y="464598"/>
                </a:lnTo>
                <a:lnTo>
                  <a:pt x="656501" y="424019"/>
                </a:lnTo>
                <a:lnTo>
                  <a:pt x="676299" y="383995"/>
                </a:lnTo>
                <a:lnTo>
                  <a:pt x="698706" y="344724"/>
                </a:lnTo>
                <a:lnTo>
                  <a:pt x="723858" y="306408"/>
                </a:lnTo>
                <a:lnTo>
                  <a:pt x="751893" y="269245"/>
                </a:lnTo>
                <a:lnTo>
                  <a:pt x="782946" y="233435"/>
                </a:lnTo>
                <a:lnTo>
                  <a:pt x="817154" y="199178"/>
                </a:lnTo>
                <a:lnTo>
                  <a:pt x="854654" y="166673"/>
                </a:lnTo>
                <a:lnTo>
                  <a:pt x="895583" y="136120"/>
                </a:lnTo>
                <a:lnTo>
                  <a:pt x="940077" y="107719"/>
                </a:lnTo>
                <a:lnTo>
                  <a:pt x="988272" y="81669"/>
                </a:lnTo>
                <a:lnTo>
                  <a:pt x="1040305" y="58170"/>
                </a:lnTo>
                <a:lnTo>
                  <a:pt x="1096313" y="37421"/>
                </a:lnTo>
                <a:lnTo>
                  <a:pt x="1156433" y="19622"/>
                </a:lnTo>
                <a:lnTo>
                  <a:pt x="1210822" y="8368"/>
                </a:lnTo>
                <a:lnTo>
                  <a:pt x="1270071" y="1761"/>
                </a:lnTo>
                <a:lnTo>
                  <a:pt x="1333455" y="0"/>
                </a:lnTo>
                <a:lnTo>
                  <a:pt x="1366472" y="999"/>
                </a:lnTo>
                <a:lnTo>
                  <a:pt x="1434701" y="6884"/>
                </a:lnTo>
                <a:lnTo>
                  <a:pt x="1505254" y="18117"/>
                </a:lnTo>
                <a:lnTo>
                  <a:pt x="1577406" y="34898"/>
                </a:lnTo>
                <a:lnTo>
                  <a:pt x="1650433" y="57429"/>
                </a:lnTo>
                <a:lnTo>
                  <a:pt x="1687048" y="70913"/>
                </a:lnTo>
                <a:lnTo>
                  <a:pt x="1723610" y="85909"/>
                </a:lnTo>
                <a:lnTo>
                  <a:pt x="1760028" y="102443"/>
                </a:lnTo>
                <a:lnTo>
                  <a:pt x="1796212" y="120540"/>
                </a:lnTo>
                <a:lnTo>
                  <a:pt x="1832072" y="140225"/>
                </a:lnTo>
                <a:lnTo>
                  <a:pt x="1867515" y="161522"/>
                </a:lnTo>
                <a:lnTo>
                  <a:pt x="1902453" y="184457"/>
                </a:lnTo>
                <a:lnTo>
                  <a:pt x="1936794" y="209055"/>
                </a:lnTo>
                <a:lnTo>
                  <a:pt x="1970448" y="235341"/>
                </a:lnTo>
                <a:lnTo>
                  <a:pt x="2003325" y="263341"/>
                </a:lnTo>
                <a:lnTo>
                  <a:pt x="2035332" y="293078"/>
                </a:lnTo>
                <a:lnTo>
                  <a:pt x="2066382" y="324579"/>
                </a:lnTo>
                <a:lnTo>
                  <a:pt x="2096381" y="357868"/>
                </a:lnTo>
                <a:lnTo>
                  <a:pt x="2125241" y="392970"/>
                </a:lnTo>
                <a:lnTo>
                  <a:pt x="2152870" y="429911"/>
                </a:lnTo>
                <a:lnTo>
                  <a:pt x="2179177" y="468716"/>
                </a:lnTo>
                <a:lnTo>
                  <a:pt x="2204073" y="509409"/>
                </a:lnTo>
                <a:lnTo>
                  <a:pt x="2227467" y="552016"/>
                </a:lnTo>
                <a:lnTo>
                  <a:pt x="2249267" y="596561"/>
                </a:lnTo>
                <a:lnTo>
                  <a:pt x="2269384" y="643070"/>
                </a:lnTo>
                <a:lnTo>
                  <a:pt x="2287727" y="691569"/>
                </a:lnTo>
                <a:lnTo>
                  <a:pt x="2304205" y="742081"/>
                </a:lnTo>
                <a:lnTo>
                  <a:pt x="2318728" y="794632"/>
                </a:lnTo>
                <a:lnTo>
                  <a:pt x="2331205" y="849248"/>
                </a:lnTo>
                <a:lnTo>
                  <a:pt x="2341546" y="905952"/>
                </a:lnTo>
                <a:lnTo>
                  <a:pt x="2349660" y="964771"/>
                </a:lnTo>
                <a:lnTo>
                  <a:pt x="2355456" y="1025729"/>
                </a:lnTo>
                <a:lnTo>
                  <a:pt x="2358843" y="1088852"/>
                </a:lnTo>
                <a:lnTo>
                  <a:pt x="2359732" y="1154164"/>
                </a:lnTo>
                <a:lnTo>
                  <a:pt x="2359285" y="1208392"/>
                </a:lnTo>
                <a:lnTo>
                  <a:pt x="2358824" y="1262601"/>
                </a:lnTo>
                <a:lnTo>
                  <a:pt x="2358705" y="1316543"/>
                </a:lnTo>
                <a:lnTo>
                  <a:pt x="2359287" y="1369973"/>
                </a:lnTo>
                <a:lnTo>
                  <a:pt x="2360930" y="1422642"/>
                </a:lnTo>
                <a:lnTo>
                  <a:pt x="2363989" y="1474305"/>
                </a:lnTo>
                <a:lnTo>
                  <a:pt x="2368825" y="1524713"/>
                </a:lnTo>
                <a:lnTo>
                  <a:pt x="2375795" y="1573622"/>
                </a:lnTo>
                <a:lnTo>
                  <a:pt x="2385258" y="1620782"/>
                </a:lnTo>
                <a:lnTo>
                  <a:pt x="2397571" y="1665949"/>
                </a:lnTo>
                <a:lnTo>
                  <a:pt x="2413093" y="1708874"/>
                </a:lnTo>
                <a:lnTo>
                  <a:pt x="2432181" y="1749310"/>
                </a:lnTo>
                <a:lnTo>
                  <a:pt x="2455195" y="1787012"/>
                </a:lnTo>
                <a:lnTo>
                  <a:pt x="2482492" y="1821732"/>
                </a:lnTo>
                <a:lnTo>
                  <a:pt x="2514431" y="1853223"/>
                </a:lnTo>
                <a:lnTo>
                  <a:pt x="2562265" y="1887476"/>
                </a:lnTo>
                <a:lnTo>
                  <a:pt x="2627146" y="1924077"/>
                </a:lnTo>
                <a:lnTo>
                  <a:pt x="2664940" y="1943284"/>
                </a:lnTo>
                <a:lnTo>
                  <a:pt x="2705749" y="1963109"/>
                </a:lnTo>
                <a:lnTo>
                  <a:pt x="2749157" y="1983563"/>
                </a:lnTo>
                <a:lnTo>
                  <a:pt x="2794748" y="2004656"/>
                </a:lnTo>
                <a:lnTo>
                  <a:pt x="2842107" y="2026399"/>
                </a:lnTo>
                <a:lnTo>
                  <a:pt x="2890818" y="2048802"/>
                </a:lnTo>
                <a:lnTo>
                  <a:pt x="2940465" y="2071876"/>
                </a:lnTo>
                <a:lnTo>
                  <a:pt x="2990632" y="2095631"/>
                </a:lnTo>
                <a:lnTo>
                  <a:pt x="3040904" y="2120078"/>
                </a:lnTo>
                <a:lnTo>
                  <a:pt x="3090865" y="2145227"/>
                </a:lnTo>
                <a:lnTo>
                  <a:pt x="3140099" y="2171088"/>
                </a:lnTo>
                <a:lnTo>
                  <a:pt x="3188191" y="2197673"/>
                </a:lnTo>
                <a:lnTo>
                  <a:pt x="3234725" y="2224991"/>
                </a:lnTo>
                <a:lnTo>
                  <a:pt x="3279285" y="2253054"/>
                </a:lnTo>
                <a:lnTo>
                  <a:pt x="3321456" y="2281870"/>
                </a:lnTo>
                <a:lnTo>
                  <a:pt x="3360821" y="2311452"/>
                </a:lnTo>
                <a:lnTo>
                  <a:pt x="3396966" y="2341810"/>
                </a:lnTo>
                <a:lnTo>
                  <a:pt x="3429473" y="2372953"/>
                </a:lnTo>
                <a:lnTo>
                  <a:pt x="3457929" y="2404893"/>
                </a:lnTo>
                <a:lnTo>
                  <a:pt x="3481916" y="2437640"/>
                </a:lnTo>
                <a:lnTo>
                  <a:pt x="3501020" y="2471204"/>
                </a:lnTo>
                <a:lnTo>
                  <a:pt x="3522913" y="2540826"/>
                </a:lnTo>
                <a:lnTo>
                  <a:pt x="3529792" y="2591200"/>
                </a:lnTo>
                <a:lnTo>
                  <a:pt x="3537543" y="2652195"/>
                </a:lnTo>
                <a:lnTo>
                  <a:pt x="3546030" y="2722940"/>
                </a:lnTo>
                <a:lnTo>
                  <a:pt x="3550505" y="2761697"/>
                </a:lnTo>
                <a:lnTo>
                  <a:pt x="3555113" y="2802565"/>
                </a:lnTo>
                <a:lnTo>
                  <a:pt x="3559836" y="2845436"/>
                </a:lnTo>
                <a:lnTo>
                  <a:pt x="3564657" y="2890201"/>
                </a:lnTo>
                <a:lnTo>
                  <a:pt x="3569558" y="2936752"/>
                </a:lnTo>
                <a:lnTo>
                  <a:pt x="3574523" y="2984978"/>
                </a:lnTo>
                <a:lnTo>
                  <a:pt x="3579534" y="3034773"/>
                </a:lnTo>
                <a:lnTo>
                  <a:pt x="3584574" y="3086026"/>
                </a:lnTo>
                <a:lnTo>
                  <a:pt x="3589626" y="3138630"/>
                </a:lnTo>
                <a:lnTo>
                  <a:pt x="3594673" y="3192475"/>
                </a:lnTo>
                <a:lnTo>
                  <a:pt x="3599697" y="3247453"/>
                </a:lnTo>
                <a:lnTo>
                  <a:pt x="3604682" y="3303454"/>
                </a:lnTo>
                <a:lnTo>
                  <a:pt x="3609610" y="3360372"/>
                </a:lnTo>
                <a:lnTo>
                  <a:pt x="3614463" y="3418095"/>
                </a:lnTo>
                <a:lnTo>
                  <a:pt x="3619226" y="3476516"/>
                </a:lnTo>
                <a:lnTo>
                  <a:pt x="3623880" y="3535527"/>
                </a:lnTo>
                <a:lnTo>
                  <a:pt x="3628409" y="3595017"/>
                </a:lnTo>
                <a:lnTo>
                  <a:pt x="3632795" y="3654880"/>
                </a:lnTo>
                <a:lnTo>
                  <a:pt x="3637022" y="3715005"/>
                </a:lnTo>
                <a:lnTo>
                  <a:pt x="3641071" y="3775284"/>
                </a:lnTo>
                <a:lnTo>
                  <a:pt x="3644926" y="3835608"/>
                </a:lnTo>
                <a:lnTo>
                  <a:pt x="3648569" y="3895869"/>
                </a:lnTo>
                <a:lnTo>
                  <a:pt x="3651984" y="3955958"/>
                </a:lnTo>
                <a:lnTo>
                  <a:pt x="3655153" y="4015766"/>
                </a:lnTo>
                <a:lnTo>
                  <a:pt x="3658059" y="4075184"/>
                </a:lnTo>
                <a:lnTo>
                  <a:pt x="3660685" y="4134104"/>
                </a:lnTo>
                <a:lnTo>
                  <a:pt x="3663014" y="4192417"/>
                </a:lnTo>
                <a:lnTo>
                  <a:pt x="3665028" y="4250013"/>
                </a:lnTo>
                <a:lnTo>
                  <a:pt x="3666711" y="4306786"/>
                </a:lnTo>
                <a:lnTo>
                  <a:pt x="3668044" y="4362625"/>
                </a:lnTo>
                <a:lnTo>
                  <a:pt x="3669012" y="4417421"/>
                </a:lnTo>
                <a:lnTo>
                  <a:pt x="3669596" y="4471067"/>
                </a:lnTo>
                <a:lnTo>
                  <a:pt x="3669780" y="4523454"/>
                </a:lnTo>
                <a:lnTo>
                  <a:pt x="3669547" y="4574472"/>
                </a:lnTo>
                <a:lnTo>
                  <a:pt x="3668878" y="4624013"/>
                </a:lnTo>
                <a:lnTo>
                  <a:pt x="3667758" y="4671968"/>
                </a:lnTo>
                <a:lnTo>
                  <a:pt x="3666169" y="4718229"/>
                </a:lnTo>
                <a:lnTo>
                  <a:pt x="3662683" y="4780000"/>
                </a:lnTo>
                <a:lnTo>
                  <a:pt x="3657514" y="4836337"/>
                </a:lnTo>
                <a:lnTo>
                  <a:pt x="3650774" y="4887553"/>
                </a:lnTo>
                <a:lnTo>
                  <a:pt x="3642579" y="4933958"/>
                </a:lnTo>
                <a:lnTo>
                  <a:pt x="3633044" y="4975865"/>
                </a:lnTo>
                <a:lnTo>
                  <a:pt x="3622283" y="5013586"/>
                </a:lnTo>
                <a:lnTo>
                  <a:pt x="3597544" y="5077716"/>
                </a:lnTo>
                <a:lnTo>
                  <a:pt x="3569281" y="5128844"/>
                </a:lnTo>
                <a:lnTo>
                  <a:pt x="3538412" y="5169463"/>
                </a:lnTo>
                <a:lnTo>
                  <a:pt x="3505856" y="5202069"/>
                </a:lnTo>
                <a:lnTo>
                  <a:pt x="3472530" y="5229158"/>
                </a:lnTo>
                <a:lnTo>
                  <a:pt x="3439354" y="5253223"/>
                </a:lnTo>
                <a:lnTo>
                  <a:pt x="3423109" y="5264902"/>
                </a:lnTo>
                <a:lnTo>
                  <a:pt x="3391878" y="5289111"/>
                </a:lnTo>
                <a:lnTo>
                  <a:pt x="3363093" y="5316534"/>
                </a:lnTo>
                <a:lnTo>
                  <a:pt x="3337671" y="5349667"/>
                </a:lnTo>
                <a:lnTo>
                  <a:pt x="3316531" y="5391005"/>
                </a:lnTo>
                <a:lnTo>
                  <a:pt x="3300592" y="5443042"/>
                </a:lnTo>
                <a:lnTo>
                  <a:pt x="3290771" y="5508274"/>
                </a:lnTo>
                <a:lnTo>
                  <a:pt x="3290525" y="5512327"/>
                </a:lnTo>
                <a:lnTo>
                  <a:pt x="2145677" y="5512327"/>
                </a:lnTo>
                <a:lnTo>
                  <a:pt x="222437" y="5382908"/>
                </a:lnTo>
              </a:path>
            </a:pathLst>
          </a:custGeom>
          <a:ln w="17195">
            <a:solidFill>
              <a:srgbClr val="ADD1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"/>
          <p:cNvSpPr/>
          <p:nvPr/>
        </p:nvSpPr>
        <p:spPr>
          <a:xfrm>
            <a:off x="3541420" y="2021575"/>
            <a:ext cx="3515499" cy="55384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9"/>
          <p:cNvSpPr txBox="1"/>
          <p:nvPr/>
        </p:nvSpPr>
        <p:spPr>
          <a:xfrm>
            <a:off x="7775740" y="3230448"/>
            <a:ext cx="86106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800" b="1" spc="-25" dirty="0">
                <a:solidFill>
                  <a:srgbClr val="231F20"/>
                </a:solidFill>
                <a:latin typeface="Lucida Sans"/>
                <a:cs typeface="Lucida Sans"/>
              </a:rPr>
              <a:t>ENERJİ İÇECEKLERİ</a:t>
            </a:r>
            <a:endParaRPr sz="800" dirty="0">
              <a:latin typeface="Lucida Sans"/>
              <a:cs typeface="Lucida Sans"/>
            </a:endParaRPr>
          </a:p>
        </p:txBody>
      </p:sp>
      <p:sp>
        <p:nvSpPr>
          <p:cNvPr id="22" name="object 10"/>
          <p:cNvSpPr/>
          <p:nvPr/>
        </p:nvSpPr>
        <p:spPr>
          <a:xfrm>
            <a:off x="995969" y="2892355"/>
            <a:ext cx="1334734" cy="9754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1"/>
          <p:cNvSpPr/>
          <p:nvPr/>
        </p:nvSpPr>
        <p:spPr>
          <a:xfrm>
            <a:off x="9018682" y="2838818"/>
            <a:ext cx="413443" cy="9631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2"/>
          <p:cNvSpPr/>
          <p:nvPr/>
        </p:nvSpPr>
        <p:spPr>
          <a:xfrm>
            <a:off x="790558" y="4236624"/>
            <a:ext cx="1600339" cy="11515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3"/>
          <p:cNvSpPr/>
          <p:nvPr/>
        </p:nvSpPr>
        <p:spPr>
          <a:xfrm>
            <a:off x="8300939" y="4286477"/>
            <a:ext cx="1980777" cy="112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8365413" y="5772656"/>
            <a:ext cx="1836000" cy="9912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5"/>
          <p:cNvSpPr/>
          <p:nvPr/>
        </p:nvSpPr>
        <p:spPr>
          <a:xfrm>
            <a:off x="2942996" y="3312337"/>
            <a:ext cx="200660" cy="0"/>
          </a:xfrm>
          <a:custGeom>
            <a:avLst/>
            <a:gdLst/>
            <a:ahLst/>
            <a:cxnLst/>
            <a:rect l="l" t="t" r="r" b="b"/>
            <a:pathLst>
              <a:path w="200660">
                <a:moveTo>
                  <a:pt x="0" y="0"/>
                </a:moveTo>
                <a:lnTo>
                  <a:pt x="200393" y="0"/>
                </a:lnTo>
              </a:path>
            </a:pathLst>
          </a:custGeom>
          <a:ln w="50406">
            <a:solidFill>
              <a:srgbClr val="F36F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6"/>
          <p:cNvSpPr/>
          <p:nvPr/>
        </p:nvSpPr>
        <p:spPr>
          <a:xfrm>
            <a:off x="3098749" y="3200996"/>
            <a:ext cx="120014" cy="222885"/>
          </a:xfrm>
          <a:custGeom>
            <a:avLst/>
            <a:gdLst/>
            <a:ahLst/>
            <a:cxnLst/>
            <a:rect l="l" t="t" r="r" b="b"/>
            <a:pathLst>
              <a:path w="120014" h="222885">
                <a:moveTo>
                  <a:pt x="0" y="0"/>
                </a:moveTo>
                <a:lnTo>
                  <a:pt x="0" y="222681"/>
                </a:lnTo>
                <a:lnTo>
                  <a:pt x="119748" y="111340"/>
                </a:lnTo>
                <a:lnTo>
                  <a:pt x="0" y="0"/>
                </a:lnTo>
                <a:close/>
              </a:path>
            </a:pathLst>
          </a:custGeom>
          <a:solidFill>
            <a:srgbClr val="F36F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7"/>
          <p:cNvSpPr/>
          <p:nvPr/>
        </p:nvSpPr>
        <p:spPr>
          <a:xfrm>
            <a:off x="7463218" y="3312337"/>
            <a:ext cx="198755" cy="0"/>
          </a:xfrm>
          <a:custGeom>
            <a:avLst/>
            <a:gdLst/>
            <a:ahLst/>
            <a:cxnLst/>
            <a:rect l="l" t="t" r="r" b="b"/>
            <a:pathLst>
              <a:path w="198754">
                <a:moveTo>
                  <a:pt x="198488" y="0"/>
                </a:moveTo>
                <a:lnTo>
                  <a:pt x="0" y="0"/>
                </a:lnTo>
              </a:path>
            </a:pathLst>
          </a:custGeom>
          <a:ln w="50406">
            <a:solidFill>
              <a:srgbClr val="F36F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8"/>
          <p:cNvSpPr/>
          <p:nvPr/>
        </p:nvSpPr>
        <p:spPr>
          <a:xfrm>
            <a:off x="7388097" y="3200996"/>
            <a:ext cx="120014" cy="222885"/>
          </a:xfrm>
          <a:custGeom>
            <a:avLst/>
            <a:gdLst/>
            <a:ahLst/>
            <a:cxnLst/>
            <a:rect l="l" t="t" r="r" b="b"/>
            <a:pathLst>
              <a:path w="120015" h="222885">
                <a:moveTo>
                  <a:pt x="119748" y="0"/>
                </a:moveTo>
                <a:lnTo>
                  <a:pt x="0" y="111340"/>
                </a:lnTo>
                <a:lnTo>
                  <a:pt x="119748" y="222681"/>
                </a:lnTo>
                <a:lnTo>
                  <a:pt x="119748" y="0"/>
                </a:lnTo>
                <a:close/>
              </a:path>
            </a:pathLst>
          </a:custGeom>
          <a:solidFill>
            <a:srgbClr val="F36F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9"/>
          <p:cNvSpPr/>
          <p:nvPr/>
        </p:nvSpPr>
        <p:spPr>
          <a:xfrm>
            <a:off x="2943948" y="4764341"/>
            <a:ext cx="198755" cy="0"/>
          </a:xfrm>
          <a:custGeom>
            <a:avLst/>
            <a:gdLst/>
            <a:ahLst/>
            <a:cxnLst/>
            <a:rect l="l" t="t" r="r" b="b"/>
            <a:pathLst>
              <a:path w="198755">
                <a:moveTo>
                  <a:pt x="0" y="0"/>
                </a:moveTo>
                <a:lnTo>
                  <a:pt x="198488" y="0"/>
                </a:lnTo>
              </a:path>
            </a:pathLst>
          </a:custGeom>
          <a:ln w="50406">
            <a:solidFill>
              <a:srgbClr val="F36F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0"/>
          <p:cNvSpPr/>
          <p:nvPr/>
        </p:nvSpPr>
        <p:spPr>
          <a:xfrm>
            <a:off x="3097796" y="4653000"/>
            <a:ext cx="120014" cy="222885"/>
          </a:xfrm>
          <a:custGeom>
            <a:avLst/>
            <a:gdLst/>
            <a:ahLst/>
            <a:cxnLst/>
            <a:rect l="l" t="t" r="r" b="b"/>
            <a:pathLst>
              <a:path w="120014" h="222885">
                <a:moveTo>
                  <a:pt x="0" y="0"/>
                </a:moveTo>
                <a:lnTo>
                  <a:pt x="0" y="222681"/>
                </a:lnTo>
                <a:lnTo>
                  <a:pt x="119748" y="111340"/>
                </a:lnTo>
                <a:lnTo>
                  <a:pt x="0" y="0"/>
                </a:lnTo>
                <a:close/>
              </a:path>
            </a:pathLst>
          </a:custGeom>
          <a:solidFill>
            <a:srgbClr val="F36F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1"/>
          <p:cNvSpPr/>
          <p:nvPr/>
        </p:nvSpPr>
        <p:spPr>
          <a:xfrm>
            <a:off x="7463218" y="4764341"/>
            <a:ext cx="198755" cy="0"/>
          </a:xfrm>
          <a:custGeom>
            <a:avLst/>
            <a:gdLst/>
            <a:ahLst/>
            <a:cxnLst/>
            <a:rect l="l" t="t" r="r" b="b"/>
            <a:pathLst>
              <a:path w="198754">
                <a:moveTo>
                  <a:pt x="198488" y="0"/>
                </a:moveTo>
                <a:lnTo>
                  <a:pt x="0" y="0"/>
                </a:lnTo>
              </a:path>
            </a:pathLst>
          </a:custGeom>
          <a:ln w="50406">
            <a:solidFill>
              <a:srgbClr val="F36F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2"/>
          <p:cNvSpPr/>
          <p:nvPr/>
        </p:nvSpPr>
        <p:spPr>
          <a:xfrm>
            <a:off x="7388097" y="4653000"/>
            <a:ext cx="120014" cy="222885"/>
          </a:xfrm>
          <a:custGeom>
            <a:avLst/>
            <a:gdLst/>
            <a:ahLst/>
            <a:cxnLst/>
            <a:rect l="l" t="t" r="r" b="b"/>
            <a:pathLst>
              <a:path w="120015" h="222885">
                <a:moveTo>
                  <a:pt x="119748" y="0"/>
                </a:moveTo>
                <a:lnTo>
                  <a:pt x="0" y="111340"/>
                </a:lnTo>
                <a:lnTo>
                  <a:pt x="119748" y="222681"/>
                </a:lnTo>
                <a:lnTo>
                  <a:pt x="119748" y="0"/>
                </a:lnTo>
                <a:close/>
              </a:path>
            </a:pathLst>
          </a:custGeom>
          <a:solidFill>
            <a:srgbClr val="F36F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3"/>
          <p:cNvSpPr/>
          <p:nvPr/>
        </p:nvSpPr>
        <p:spPr>
          <a:xfrm>
            <a:off x="2942996" y="6216345"/>
            <a:ext cx="200660" cy="0"/>
          </a:xfrm>
          <a:custGeom>
            <a:avLst/>
            <a:gdLst/>
            <a:ahLst/>
            <a:cxnLst/>
            <a:rect l="l" t="t" r="r" b="b"/>
            <a:pathLst>
              <a:path w="200660">
                <a:moveTo>
                  <a:pt x="0" y="0"/>
                </a:moveTo>
                <a:lnTo>
                  <a:pt x="200393" y="0"/>
                </a:lnTo>
              </a:path>
            </a:pathLst>
          </a:custGeom>
          <a:ln w="50406">
            <a:solidFill>
              <a:srgbClr val="F36F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4"/>
          <p:cNvSpPr/>
          <p:nvPr/>
        </p:nvSpPr>
        <p:spPr>
          <a:xfrm>
            <a:off x="3098749" y="6105004"/>
            <a:ext cx="120014" cy="222885"/>
          </a:xfrm>
          <a:custGeom>
            <a:avLst/>
            <a:gdLst/>
            <a:ahLst/>
            <a:cxnLst/>
            <a:rect l="l" t="t" r="r" b="b"/>
            <a:pathLst>
              <a:path w="120014" h="222885">
                <a:moveTo>
                  <a:pt x="0" y="0"/>
                </a:moveTo>
                <a:lnTo>
                  <a:pt x="0" y="222681"/>
                </a:lnTo>
                <a:lnTo>
                  <a:pt x="119748" y="111340"/>
                </a:lnTo>
                <a:lnTo>
                  <a:pt x="0" y="0"/>
                </a:lnTo>
                <a:close/>
              </a:path>
            </a:pathLst>
          </a:custGeom>
          <a:solidFill>
            <a:srgbClr val="F36F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5"/>
          <p:cNvSpPr/>
          <p:nvPr/>
        </p:nvSpPr>
        <p:spPr>
          <a:xfrm>
            <a:off x="7463218" y="6216345"/>
            <a:ext cx="198755" cy="0"/>
          </a:xfrm>
          <a:custGeom>
            <a:avLst/>
            <a:gdLst/>
            <a:ahLst/>
            <a:cxnLst/>
            <a:rect l="l" t="t" r="r" b="b"/>
            <a:pathLst>
              <a:path w="198754">
                <a:moveTo>
                  <a:pt x="198488" y="0"/>
                </a:moveTo>
                <a:lnTo>
                  <a:pt x="0" y="0"/>
                </a:lnTo>
              </a:path>
            </a:pathLst>
          </a:custGeom>
          <a:ln w="50406">
            <a:solidFill>
              <a:srgbClr val="F36F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6"/>
          <p:cNvSpPr/>
          <p:nvPr/>
        </p:nvSpPr>
        <p:spPr>
          <a:xfrm>
            <a:off x="7388097" y="6105004"/>
            <a:ext cx="120014" cy="222885"/>
          </a:xfrm>
          <a:custGeom>
            <a:avLst/>
            <a:gdLst/>
            <a:ahLst/>
            <a:cxnLst/>
            <a:rect l="l" t="t" r="r" b="b"/>
            <a:pathLst>
              <a:path w="120015" h="222885">
                <a:moveTo>
                  <a:pt x="119748" y="0"/>
                </a:moveTo>
                <a:lnTo>
                  <a:pt x="0" y="111340"/>
                </a:lnTo>
                <a:lnTo>
                  <a:pt x="119748" y="222681"/>
                </a:lnTo>
                <a:lnTo>
                  <a:pt x="119748" y="0"/>
                </a:lnTo>
                <a:close/>
              </a:path>
            </a:pathLst>
          </a:custGeom>
          <a:solidFill>
            <a:srgbClr val="F36F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27"/>
          <p:cNvSpPr/>
          <p:nvPr/>
        </p:nvSpPr>
        <p:spPr>
          <a:xfrm>
            <a:off x="337660" y="5708072"/>
            <a:ext cx="1633278" cy="8029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8"/>
          <p:cNvSpPr txBox="1"/>
          <p:nvPr/>
        </p:nvSpPr>
        <p:spPr>
          <a:xfrm>
            <a:off x="7775738" y="4688903"/>
            <a:ext cx="528955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800" b="1" spc="-15" dirty="0">
                <a:solidFill>
                  <a:srgbClr val="231F20"/>
                </a:solidFill>
                <a:latin typeface="Lucida Sans"/>
                <a:cs typeface="Lucida Sans"/>
              </a:rPr>
              <a:t>FİZİKSEL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800" b="1" spc="-15" dirty="0">
                <a:solidFill>
                  <a:srgbClr val="231F20"/>
                </a:solidFill>
                <a:latin typeface="Lucida Sans"/>
                <a:cs typeface="Arial Black"/>
              </a:rPr>
              <a:t>AKTİVİTE</a:t>
            </a:r>
            <a:endParaRPr sz="800" dirty="0">
              <a:latin typeface="Arial Black"/>
              <a:cs typeface="Arial Black"/>
            </a:endParaRPr>
          </a:p>
        </p:txBody>
      </p:sp>
      <p:sp>
        <p:nvSpPr>
          <p:cNvPr id="41" name="object 29"/>
          <p:cNvSpPr txBox="1"/>
          <p:nvPr/>
        </p:nvSpPr>
        <p:spPr>
          <a:xfrm>
            <a:off x="2291359" y="4688903"/>
            <a:ext cx="53594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800" b="1" spc="-10" dirty="0">
                <a:solidFill>
                  <a:srgbClr val="231F20"/>
                </a:solidFill>
                <a:latin typeface="Lucida Sans"/>
                <a:cs typeface="Lucida Sans"/>
              </a:rPr>
              <a:t>NİKOTİN</a:t>
            </a:r>
            <a:endParaRPr sz="800" dirty="0">
              <a:latin typeface="Lucida Sans"/>
              <a:cs typeface="Lucida Sans"/>
            </a:endParaRPr>
          </a:p>
        </p:txBody>
      </p:sp>
      <p:sp>
        <p:nvSpPr>
          <p:cNvPr id="42" name="object 30"/>
          <p:cNvSpPr txBox="1"/>
          <p:nvPr/>
        </p:nvSpPr>
        <p:spPr>
          <a:xfrm>
            <a:off x="7775740" y="5890005"/>
            <a:ext cx="1012825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800" b="1" spc="-10" dirty="0">
                <a:solidFill>
                  <a:srgbClr val="231F20"/>
                </a:solidFill>
                <a:latin typeface="Lucida Sans"/>
                <a:cs typeface="Lucida Sans"/>
              </a:rPr>
              <a:t>İLAÇLAR VE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800" b="1" spc="-10" dirty="0">
                <a:solidFill>
                  <a:srgbClr val="231F20"/>
                </a:solidFill>
                <a:latin typeface="Lucida Sans"/>
                <a:cs typeface="Lucida Sans"/>
              </a:rPr>
              <a:t>BESİN TAKVİYELERİ</a:t>
            </a:r>
            <a:endParaRPr sz="800" dirty="0">
              <a:latin typeface="Lucida Sans"/>
              <a:cs typeface="Lucida Sans"/>
            </a:endParaRPr>
          </a:p>
        </p:txBody>
      </p:sp>
      <p:sp>
        <p:nvSpPr>
          <p:cNvPr id="43" name="object 31"/>
          <p:cNvSpPr txBox="1"/>
          <p:nvPr/>
        </p:nvSpPr>
        <p:spPr>
          <a:xfrm>
            <a:off x="1859305" y="6133846"/>
            <a:ext cx="103886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800" b="1" spc="-15" dirty="0">
                <a:solidFill>
                  <a:srgbClr val="231F20"/>
                </a:solidFill>
                <a:latin typeface="Lucida Sans"/>
                <a:cs typeface="Lucida Sans"/>
              </a:rPr>
              <a:t>UÇAK SEYAHATİ</a:t>
            </a:r>
            <a:endParaRPr sz="800" dirty="0">
              <a:latin typeface="Lucida Sans"/>
              <a:cs typeface="Lucida Sans"/>
            </a:endParaRPr>
          </a:p>
        </p:txBody>
      </p:sp>
      <p:sp>
        <p:nvSpPr>
          <p:cNvPr id="44" name="object 32"/>
          <p:cNvSpPr txBox="1"/>
          <p:nvPr/>
        </p:nvSpPr>
        <p:spPr>
          <a:xfrm>
            <a:off x="2450210" y="3230422"/>
            <a:ext cx="40894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800" b="1" spc="-25" dirty="0">
                <a:solidFill>
                  <a:srgbClr val="231F20"/>
                </a:solidFill>
                <a:latin typeface="Lucida Sans"/>
                <a:cs typeface="Lucida Sans"/>
              </a:rPr>
              <a:t>KAHVE</a:t>
            </a:r>
            <a:endParaRPr sz="800" dirty="0">
              <a:latin typeface="Lucida Sans"/>
              <a:cs typeface="Lucida Sans"/>
            </a:endParaRPr>
          </a:p>
        </p:txBody>
      </p:sp>
      <p:sp>
        <p:nvSpPr>
          <p:cNvPr id="13" name="Başlık 12">
            <a:extLst>
              <a:ext uri="{FF2B5EF4-FFF2-40B4-BE49-F238E27FC236}">
                <a16:creationId xmlns="" xmlns:a16="http://schemas.microsoft.com/office/drawing/2014/main" id="{F188877F-CC48-274E-85ED-1312C3506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29" y="850303"/>
            <a:ext cx="9664941" cy="892552"/>
          </a:xfrm>
        </p:spPr>
        <p:txBody>
          <a:bodyPr/>
          <a:lstStyle/>
          <a:p>
            <a:pPr algn="ctr"/>
            <a:r>
              <a:rPr lang="tr-TR" dirty="0"/>
              <a:t>SAĞLIĞIN ÇEŞİTLİ ETKENLER TARAFINDAN NASIL ETKİLENDİĞİ HAKKINDA BİLGİ ALMAK İSTİYOR MUSUNUZ?</a:t>
            </a:r>
          </a:p>
        </p:txBody>
      </p:sp>
    </p:spTree>
    <p:extLst>
      <p:ext uri="{BB962C8B-B14F-4D97-AF65-F5344CB8AC3E}">
        <p14:creationId xmlns:p14="http://schemas.microsoft.com/office/powerpoint/2010/main" val="346041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89579" y="443306"/>
            <a:ext cx="159067" cy="225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75457" y="439724"/>
            <a:ext cx="192189" cy="232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24192" y="56749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6250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11067" y="556069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5">
                <a:moveTo>
                  <a:pt x="0" y="0"/>
                </a:moveTo>
                <a:lnTo>
                  <a:pt x="119824" y="0"/>
                </a:lnTo>
              </a:path>
            </a:pathLst>
          </a:custGeom>
          <a:ln w="2285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11067" y="467169"/>
            <a:ext cx="26670" cy="77470"/>
          </a:xfrm>
          <a:custGeom>
            <a:avLst/>
            <a:gdLst/>
            <a:ahLst/>
            <a:cxnLst/>
            <a:rect l="l" t="t" r="r" b="b"/>
            <a:pathLst>
              <a:path w="26670" h="77470">
                <a:moveTo>
                  <a:pt x="0" y="77469"/>
                </a:moveTo>
                <a:lnTo>
                  <a:pt x="26250" y="77469"/>
                </a:lnTo>
                <a:lnTo>
                  <a:pt x="26250" y="0"/>
                </a:lnTo>
                <a:lnTo>
                  <a:pt x="0" y="0"/>
                </a:lnTo>
                <a:lnTo>
                  <a:pt x="0" y="77469"/>
                </a:lnTo>
                <a:close/>
              </a:path>
            </a:pathLst>
          </a:custGeom>
          <a:solidFill>
            <a:srgbClr val="81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11067" y="455104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412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53929" y="440042"/>
            <a:ext cx="142074" cy="232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86276" y="443293"/>
            <a:ext cx="125895" cy="225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86289" y="353663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7AC1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86289" y="758755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EF38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5"/>
          <p:cNvSpPr/>
          <p:nvPr/>
        </p:nvSpPr>
        <p:spPr>
          <a:xfrm>
            <a:off x="6011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10" h="216534">
                <a:moveTo>
                  <a:pt x="0" y="216001"/>
                </a:moveTo>
                <a:lnTo>
                  <a:pt x="2149856" y="216001"/>
                </a:lnTo>
                <a:lnTo>
                  <a:pt x="2149856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6"/>
          <p:cNvSpPr/>
          <p:nvPr/>
        </p:nvSpPr>
        <p:spPr>
          <a:xfrm>
            <a:off x="4286622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67" y="216001"/>
                </a:lnTo>
                <a:lnTo>
                  <a:pt x="213076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FCB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7"/>
          <p:cNvSpPr/>
          <p:nvPr/>
        </p:nvSpPr>
        <p:spPr>
          <a:xfrm>
            <a:off x="2155841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80" y="216001"/>
                </a:lnTo>
                <a:lnTo>
                  <a:pt x="2130780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89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8"/>
          <p:cNvSpPr/>
          <p:nvPr/>
        </p:nvSpPr>
        <p:spPr>
          <a:xfrm>
            <a:off x="6417390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59" h="216534">
                <a:moveTo>
                  <a:pt x="0" y="216001"/>
                </a:moveTo>
                <a:lnTo>
                  <a:pt x="2130793" y="216001"/>
                </a:lnTo>
                <a:lnTo>
                  <a:pt x="2130793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B7D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9"/>
          <p:cNvSpPr/>
          <p:nvPr/>
        </p:nvSpPr>
        <p:spPr>
          <a:xfrm>
            <a:off x="8548183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09" h="216534">
                <a:moveTo>
                  <a:pt x="0" y="216001"/>
                </a:moveTo>
                <a:lnTo>
                  <a:pt x="2149817" y="216001"/>
                </a:lnTo>
                <a:lnTo>
                  <a:pt x="214981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92C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"/>
          <p:cNvSpPr/>
          <p:nvPr/>
        </p:nvSpPr>
        <p:spPr>
          <a:xfrm>
            <a:off x="5513845" y="2679534"/>
            <a:ext cx="2523059" cy="45061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1"/>
          <p:cNvSpPr/>
          <p:nvPr/>
        </p:nvSpPr>
        <p:spPr>
          <a:xfrm>
            <a:off x="7085254" y="2130863"/>
            <a:ext cx="3600450" cy="5095240"/>
          </a:xfrm>
          <a:custGeom>
            <a:avLst/>
            <a:gdLst/>
            <a:ahLst/>
            <a:cxnLst/>
            <a:rect l="l" t="t" r="r" b="b"/>
            <a:pathLst>
              <a:path w="3600450" h="5095240">
                <a:moveTo>
                  <a:pt x="3600005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942598"/>
                </a:lnTo>
                <a:lnTo>
                  <a:pt x="2381" y="5030704"/>
                </a:lnTo>
                <a:lnTo>
                  <a:pt x="19050" y="5075948"/>
                </a:lnTo>
                <a:lnTo>
                  <a:pt x="64293" y="5092617"/>
                </a:lnTo>
                <a:lnTo>
                  <a:pt x="152400" y="5094998"/>
                </a:lnTo>
                <a:lnTo>
                  <a:pt x="3600005" y="5094998"/>
                </a:lnTo>
                <a:lnTo>
                  <a:pt x="3600005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2"/>
          <p:cNvSpPr txBox="1">
            <a:spLocks noGrp="1"/>
          </p:cNvSpPr>
          <p:nvPr>
            <p:ph type="title"/>
          </p:nvPr>
        </p:nvSpPr>
        <p:spPr>
          <a:xfrm>
            <a:off x="3365500" y="998962"/>
            <a:ext cx="3719754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dirty="0">
                <a:solidFill>
                  <a:srgbClr val="F36E24"/>
                </a:solidFill>
              </a:rPr>
              <a:t>NELER TEST EDİLİYOR</a:t>
            </a:r>
            <a:endParaRPr dirty="0">
              <a:solidFill>
                <a:srgbClr val="F36E24"/>
              </a:solidFill>
            </a:endParaRPr>
          </a:p>
        </p:txBody>
      </p:sp>
      <p:sp>
        <p:nvSpPr>
          <p:cNvPr id="106" name="object 13"/>
          <p:cNvSpPr/>
          <p:nvPr/>
        </p:nvSpPr>
        <p:spPr>
          <a:xfrm>
            <a:off x="7316864" y="2755868"/>
            <a:ext cx="683260" cy="682625"/>
          </a:xfrm>
          <a:custGeom>
            <a:avLst/>
            <a:gdLst/>
            <a:ahLst/>
            <a:cxnLst/>
            <a:rect l="l" t="t" r="r" b="b"/>
            <a:pathLst>
              <a:path w="683259" h="682625">
                <a:moveTo>
                  <a:pt x="341503" y="0"/>
                </a:moveTo>
                <a:lnTo>
                  <a:pt x="295160" y="3114"/>
                </a:lnTo>
                <a:lnTo>
                  <a:pt x="250713" y="12187"/>
                </a:lnTo>
                <a:lnTo>
                  <a:pt x="208568" y="26811"/>
                </a:lnTo>
                <a:lnTo>
                  <a:pt x="169133" y="46581"/>
                </a:lnTo>
                <a:lnTo>
                  <a:pt x="132814" y="71088"/>
                </a:lnTo>
                <a:lnTo>
                  <a:pt x="100018" y="99928"/>
                </a:lnTo>
                <a:lnTo>
                  <a:pt x="71152" y="132692"/>
                </a:lnTo>
                <a:lnTo>
                  <a:pt x="46622" y="168975"/>
                </a:lnTo>
                <a:lnTo>
                  <a:pt x="26835" y="208370"/>
                </a:lnTo>
                <a:lnTo>
                  <a:pt x="12197" y="250470"/>
                </a:lnTo>
                <a:lnTo>
                  <a:pt x="3117" y="294869"/>
                </a:lnTo>
                <a:lnTo>
                  <a:pt x="0" y="341160"/>
                </a:lnTo>
                <a:lnTo>
                  <a:pt x="3117" y="387456"/>
                </a:lnTo>
                <a:lnTo>
                  <a:pt x="12197" y="431860"/>
                </a:lnTo>
                <a:lnTo>
                  <a:pt x="26835" y="473964"/>
                </a:lnTo>
                <a:lnTo>
                  <a:pt x="46622" y="513362"/>
                </a:lnTo>
                <a:lnTo>
                  <a:pt x="71152" y="549647"/>
                </a:lnTo>
                <a:lnTo>
                  <a:pt x="100018" y="582414"/>
                </a:lnTo>
                <a:lnTo>
                  <a:pt x="132814" y="611254"/>
                </a:lnTo>
                <a:lnTo>
                  <a:pt x="169133" y="635763"/>
                </a:lnTo>
                <a:lnTo>
                  <a:pt x="208568" y="655533"/>
                </a:lnTo>
                <a:lnTo>
                  <a:pt x="250713" y="670158"/>
                </a:lnTo>
                <a:lnTo>
                  <a:pt x="295160" y="679230"/>
                </a:lnTo>
                <a:lnTo>
                  <a:pt x="341503" y="682345"/>
                </a:lnTo>
                <a:lnTo>
                  <a:pt x="387843" y="679230"/>
                </a:lnTo>
                <a:lnTo>
                  <a:pt x="432288" y="670158"/>
                </a:lnTo>
                <a:lnTo>
                  <a:pt x="474431" y="655533"/>
                </a:lnTo>
                <a:lnTo>
                  <a:pt x="513866" y="635763"/>
                </a:lnTo>
                <a:lnTo>
                  <a:pt x="550185" y="611254"/>
                </a:lnTo>
                <a:lnTo>
                  <a:pt x="555706" y="606399"/>
                </a:lnTo>
                <a:lnTo>
                  <a:pt x="341503" y="606399"/>
                </a:lnTo>
                <a:lnTo>
                  <a:pt x="287974" y="601008"/>
                </a:lnTo>
                <a:lnTo>
                  <a:pt x="238115" y="585546"/>
                </a:lnTo>
                <a:lnTo>
                  <a:pt x="192995" y="561083"/>
                </a:lnTo>
                <a:lnTo>
                  <a:pt x="153682" y="528688"/>
                </a:lnTo>
                <a:lnTo>
                  <a:pt x="121254" y="489410"/>
                </a:lnTo>
                <a:lnTo>
                  <a:pt x="96767" y="444334"/>
                </a:lnTo>
                <a:lnTo>
                  <a:pt x="81291" y="394525"/>
                </a:lnTo>
                <a:lnTo>
                  <a:pt x="75906" y="341160"/>
                </a:lnTo>
                <a:lnTo>
                  <a:pt x="76056" y="339445"/>
                </a:lnTo>
                <a:lnTo>
                  <a:pt x="81291" y="287570"/>
                </a:lnTo>
                <a:lnTo>
                  <a:pt x="96767" y="237758"/>
                </a:lnTo>
                <a:lnTo>
                  <a:pt x="121254" y="192682"/>
                </a:lnTo>
                <a:lnTo>
                  <a:pt x="153682" y="153416"/>
                </a:lnTo>
                <a:lnTo>
                  <a:pt x="190861" y="122469"/>
                </a:lnTo>
                <a:lnTo>
                  <a:pt x="233321" y="98628"/>
                </a:lnTo>
                <a:lnTo>
                  <a:pt x="280148" y="82807"/>
                </a:lnTo>
                <a:lnTo>
                  <a:pt x="330428" y="75920"/>
                </a:lnTo>
                <a:lnTo>
                  <a:pt x="555680" y="75920"/>
                </a:lnTo>
                <a:lnTo>
                  <a:pt x="550185" y="71088"/>
                </a:lnTo>
                <a:lnTo>
                  <a:pt x="513866" y="46581"/>
                </a:lnTo>
                <a:lnTo>
                  <a:pt x="474431" y="26811"/>
                </a:lnTo>
                <a:lnTo>
                  <a:pt x="432288" y="12187"/>
                </a:lnTo>
                <a:lnTo>
                  <a:pt x="387843" y="3114"/>
                </a:lnTo>
                <a:lnTo>
                  <a:pt x="341503" y="0"/>
                </a:lnTo>
                <a:close/>
              </a:path>
              <a:path w="683259" h="682625">
                <a:moveTo>
                  <a:pt x="682269" y="352094"/>
                </a:moveTo>
                <a:lnTo>
                  <a:pt x="606882" y="352094"/>
                </a:lnTo>
                <a:lnTo>
                  <a:pt x="599989" y="402329"/>
                </a:lnTo>
                <a:lnTo>
                  <a:pt x="584150" y="449116"/>
                </a:lnTo>
                <a:lnTo>
                  <a:pt x="560285" y="491540"/>
                </a:lnTo>
                <a:lnTo>
                  <a:pt x="529310" y="528688"/>
                </a:lnTo>
                <a:lnTo>
                  <a:pt x="489998" y="561083"/>
                </a:lnTo>
                <a:lnTo>
                  <a:pt x="444879" y="585546"/>
                </a:lnTo>
                <a:lnTo>
                  <a:pt x="395024" y="601008"/>
                </a:lnTo>
                <a:lnTo>
                  <a:pt x="341503" y="606399"/>
                </a:lnTo>
                <a:lnTo>
                  <a:pt x="555706" y="606399"/>
                </a:lnTo>
                <a:lnTo>
                  <a:pt x="611849" y="549647"/>
                </a:lnTo>
                <a:lnTo>
                  <a:pt x="636381" y="513362"/>
                </a:lnTo>
                <a:lnTo>
                  <a:pt x="656169" y="473964"/>
                </a:lnTo>
                <a:lnTo>
                  <a:pt x="670807" y="431860"/>
                </a:lnTo>
                <a:lnTo>
                  <a:pt x="679888" y="387456"/>
                </a:lnTo>
                <a:lnTo>
                  <a:pt x="682269" y="352094"/>
                </a:lnTo>
                <a:close/>
              </a:path>
              <a:path w="683259" h="682625">
                <a:moveTo>
                  <a:pt x="555680" y="75920"/>
                </a:moveTo>
                <a:lnTo>
                  <a:pt x="330428" y="75920"/>
                </a:lnTo>
                <a:lnTo>
                  <a:pt x="330428" y="116776"/>
                </a:lnTo>
                <a:lnTo>
                  <a:pt x="288385" y="122821"/>
                </a:lnTo>
                <a:lnTo>
                  <a:pt x="249226" y="136250"/>
                </a:lnTo>
                <a:lnTo>
                  <a:pt x="213708" y="156315"/>
                </a:lnTo>
                <a:lnTo>
                  <a:pt x="182587" y="182270"/>
                </a:lnTo>
                <a:lnTo>
                  <a:pt x="155147" y="215497"/>
                </a:lnTo>
                <a:lnTo>
                  <a:pt x="134426" y="253638"/>
                </a:lnTo>
                <a:lnTo>
                  <a:pt x="121330" y="295788"/>
                </a:lnTo>
                <a:lnTo>
                  <a:pt x="116866" y="340029"/>
                </a:lnTo>
                <a:lnTo>
                  <a:pt x="116775" y="341160"/>
                </a:lnTo>
                <a:lnTo>
                  <a:pt x="121330" y="386297"/>
                </a:lnTo>
                <a:lnTo>
                  <a:pt x="134426" y="428447"/>
                </a:lnTo>
                <a:lnTo>
                  <a:pt x="155147" y="466586"/>
                </a:lnTo>
                <a:lnTo>
                  <a:pt x="182587" y="499808"/>
                </a:lnTo>
                <a:lnTo>
                  <a:pt x="215846" y="527223"/>
                </a:lnTo>
                <a:lnTo>
                  <a:pt x="254020" y="547924"/>
                </a:lnTo>
                <a:lnTo>
                  <a:pt x="296207" y="561007"/>
                </a:lnTo>
                <a:lnTo>
                  <a:pt x="341503" y="565569"/>
                </a:lnTo>
                <a:lnTo>
                  <a:pt x="386798" y="561007"/>
                </a:lnTo>
                <a:lnTo>
                  <a:pt x="428985" y="547924"/>
                </a:lnTo>
                <a:lnTo>
                  <a:pt x="467159" y="527223"/>
                </a:lnTo>
                <a:lnTo>
                  <a:pt x="500418" y="499808"/>
                </a:lnTo>
                <a:lnTo>
                  <a:pt x="526393" y="468718"/>
                </a:lnTo>
                <a:lnTo>
                  <a:pt x="546477" y="433233"/>
                </a:lnTo>
                <a:lnTo>
                  <a:pt x="556070" y="405307"/>
                </a:lnTo>
                <a:lnTo>
                  <a:pt x="330555" y="405307"/>
                </a:lnTo>
                <a:lnTo>
                  <a:pt x="326123" y="405053"/>
                </a:lnTo>
                <a:lnTo>
                  <a:pt x="284200" y="395338"/>
                </a:lnTo>
                <a:lnTo>
                  <a:pt x="275145" y="389978"/>
                </a:lnTo>
                <a:lnTo>
                  <a:pt x="275526" y="389026"/>
                </a:lnTo>
                <a:lnTo>
                  <a:pt x="279196" y="378866"/>
                </a:lnTo>
                <a:lnTo>
                  <a:pt x="282600" y="369582"/>
                </a:lnTo>
                <a:lnTo>
                  <a:pt x="285838" y="361391"/>
                </a:lnTo>
                <a:lnTo>
                  <a:pt x="357977" y="361391"/>
                </a:lnTo>
                <a:lnTo>
                  <a:pt x="360133" y="357771"/>
                </a:lnTo>
                <a:lnTo>
                  <a:pt x="362267" y="354228"/>
                </a:lnTo>
                <a:lnTo>
                  <a:pt x="363321" y="349656"/>
                </a:lnTo>
                <a:lnTo>
                  <a:pt x="335864" y="317195"/>
                </a:lnTo>
                <a:lnTo>
                  <a:pt x="309549" y="313436"/>
                </a:lnTo>
                <a:lnTo>
                  <a:pt x="309549" y="284848"/>
                </a:lnTo>
                <a:lnTo>
                  <a:pt x="311467" y="282917"/>
                </a:lnTo>
                <a:lnTo>
                  <a:pt x="314363" y="280174"/>
                </a:lnTo>
                <a:lnTo>
                  <a:pt x="322084" y="273037"/>
                </a:lnTo>
                <a:lnTo>
                  <a:pt x="326085" y="269290"/>
                </a:lnTo>
                <a:lnTo>
                  <a:pt x="338378" y="257632"/>
                </a:lnTo>
                <a:lnTo>
                  <a:pt x="348970" y="247865"/>
                </a:lnTo>
                <a:lnTo>
                  <a:pt x="350901" y="246138"/>
                </a:lnTo>
                <a:lnTo>
                  <a:pt x="284099" y="246138"/>
                </a:lnTo>
                <a:lnTo>
                  <a:pt x="284099" y="214071"/>
                </a:lnTo>
                <a:lnTo>
                  <a:pt x="526434" y="214071"/>
                </a:lnTo>
                <a:lnTo>
                  <a:pt x="526136" y="213544"/>
                </a:lnTo>
                <a:lnTo>
                  <a:pt x="500189" y="182499"/>
                </a:lnTo>
                <a:lnTo>
                  <a:pt x="469109" y="156574"/>
                </a:lnTo>
                <a:lnTo>
                  <a:pt x="433649" y="136525"/>
                </a:lnTo>
                <a:lnTo>
                  <a:pt x="394553" y="123095"/>
                </a:lnTo>
                <a:lnTo>
                  <a:pt x="352564" y="117030"/>
                </a:lnTo>
                <a:lnTo>
                  <a:pt x="352564" y="76161"/>
                </a:lnTo>
                <a:lnTo>
                  <a:pt x="555954" y="76161"/>
                </a:lnTo>
                <a:lnTo>
                  <a:pt x="555680" y="75920"/>
                </a:lnTo>
                <a:close/>
              </a:path>
              <a:path w="683259" h="682625">
                <a:moveTo>
                  <a:pt x="526434" y="214071"/>
                </a:moveTo>
                <a:lnTo>
                  <a:pt x="400621" y="214071"/>
                </a:lnTo>
                <a:lnTo>
                  <a:pt x="400621" y="246138"/>
                </a:lnTo>
                <a:lnTo>
                  <a:pt x="398691" y="248069"/>
                </a:lnTo>
                <a:lnTo>
                  <a:pt x="395706" y="250850"/>
                </a:lnTo>
                <a:lnTo>
                  <a:pt x="383374" y="261975"/>
                </a:lnTo>
                <a:lnTo>
                  <a:pt x="378929" y="265925"/>
                </a:lnTo>
                <a:lnTo>
                  <a:pt x="357251" y="285432"/>
                </a:lnTo>
                <a:lnTo>
                  <a:pt x="399034" y="308394"/>
                </a:lnTo>
                <a:lnTo>
                  <a:pt x="407847" y="332689"/>
                </a:lnTo>
                <a:lnTo>
                  <a:pt x="407775" y="341160"/>
                </a:lnTo>
                <a:lnTo>
                  <a:pt x="395495" y="380490"/>
                </a:lnTo>
                <a:lnTo>
                  <a:pt x="363321" y="401408"/>
                </a:lnTo>
                <a:lnTo>
                  <a:pt x="334403" y="405307"/>
                </a:lnTo>
                <a:lnTo>
                  <a:pt x="556070" y="405307"/>
                </a:lnTo>
                <a:lnTo>
                  <a:pt x="559918" y="394107"/>
                </a:lnTo>
                <a:lnTo>
                  <a:pt x="565962" y="352094"/>
                </a:lnTo>
                <a:lnTo>
                  <a:pt x="682269" y="352094"/>
                </a:lnTo>
                <a:lnTo>
                  <a:pt x="683006" y="341160"/>
                </a:lnTo>
                <a:lnTo>
                  <a:pt x="682253" y="329984"/>
                </a:lnTo>
                <a:lnTo>
                  <a:pt x="565734" y="329984"/>
                </a:lnTo>
                <a:lnTo>
                  <a:pt x="559661" y="288037"/>
                </a:lnTo>
                <a:lnTo>
                  <a:pt x="546211" y="248973"/>
                </a:lnTo>
                <a:lnTo>
                  <a:pt x="526434" y="214071"/>
                </a:lnTo>
                <a:close/>
              </a:path>
              <a:path w="683259" h="682625">
                <a:moveTo>
                  <a:pt x="357977" y="361391"/>
                </a:moveTo>
                <a:lnTo>
                  <a:pt x="285838" y="361391"/>
                </a:lnTo>
                <a:lnTo>
                  <a:pt x="292785" y="364096"/>
                </a:lnTo>
                <a:lnTo>
                  <a:pt x="299897" y="366483"/>
                </a:lnTo>
                <a:lnTo>
                  <a:pt x="314566" y="370738"/>
                </a:lnTo>
                <a:lnTo>
                  <a:pt x="321602" y="371792"/>
                </a:lnTo>
                <a:lnTo>
                  <a:pt x="332397" y="371792"/>
                </a:lnTo>
                <a:lnTo>
                  <a:pt x="357977" y="361391"/>
                </a:lnTo>
                <a:close/>
              </a:path>
              <a:path w="683259" h="682625">
                <a:moveTo>
                  <a:pt x="555954" y="76161"/>
                </a:moveTo>
                <a:lnTo>
                  <a:pt x="352564" y="76161"/>
                </a:lnTo>
                <a:lnTo>
                  <a:pt x="402780" y="83076"/>
                </a:lnTo>
                <a:lnTo>
                  <a:pt x="449548" y="98906"/>
                </a:lnTo>
                <a:lnTo>
                  <a:pt x="491953" y="122733"/>
                </a:lnTo>
                <a:lnTo>
                  <a:pt x="529082" y="153644"/>
                </a:lnTo>
                <a:lnTo>
                  <a:pt x="560024" y="190732"/>
                </a:lnTo>
                <a:lnTo>
                  <a:pt x="583872" y="233094"/>
                </a:lnTo>
                <a:lnTo>
                  <a:pt x="599715" y="279815"/>
                </a:lnTo>
                <a:lnTo>
                  <a:pt x="606640" y="329984"/>
                </a:lnTo>
                <a:lnTo>
                  <a:pt x="682253" y="329984"/>
                </a:lnTo>
                <a:lnTo>
                  <a:pt x="670807" y="250470"/>
                </a:lnTo>
                <a:lnTo>
                  <a:pt x="656169" y="208370"/>
                </a:lnTo>
                <a:lnTo>
                  <a:pt x="636381" y="168975"/>
                </a:lnTo>
                <a:lnTo>
                  <a:pt x="611849" y="132692"/>
                </a:lnTo>
                <a:lnTo>
                  <a:pt x="582982" y="99928"/>
                </a:lnTo>
                <a:lnTo>
                  <a:pt x="555954" y="76161"/>
                </a:lnTo>
                <a:close/>
              </a:path>
            </a:pathLst>
          </a:custGeom>
          <a:solidFill>
            <a:srgbClr val="70A8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4"/>
          <p:cNvSpPr/>
          <p:nvPr/>
        </p:nvSpPr>
        <p:spPr>
          <a:xfrm>
            <a:off x="7595426" y="3174345"/>
            <a:ext cx="125869" cy="681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5"/>
          <p:cNvSpPr/>
          <p:nvPr/>
        </p:nvSpPr>
        <p:spPr>
          <a:xfrm>
            <a:off x="7316864" y="3800301"/>
            <a:ext cx="683260" cy="682625"/>
          </a:xfrm>
          <a:custGeom>
            <a:avLst/>
            <a:gdLst/>
            <a:ahLst/>
            <a:cxnLst/>
            <a:rect l="l" t="t" r="r" b="b"/>
            <a:pathLst>
              <a:path w="683259" h="682625">
                <a:moveTo>
                  <a:pt x="341502" y="0"/>
                </a:moveTo>
                <a:lnTo>
                  <a:pt x="295162" y="3114"/>
                </a:lnTo>
                <a:lnTo>
                  <a:pt x="250717" y="12186"/>
                </a:lnTo>
                <a:lnTo>
                  <a:pt x="208574" y="26810"/>
                </a:lnTo>
                <a:lnTo>
                  <a:pt x="169139" y="46578"/>
                </a:lnTo>
                <a:lnTo>
                  <a:pt x="132820" y="71086"/>
                </a:lnTo>
                <a:lnTo>
                  <a:pt x="100023" y="99925"/>
                </a:lnTo>
                <a:lnTo>
                  <a:pt x="71156" y="132689"/>
                </a:lnTo>
                <a:lnTo>
                  <a:pt x="46624" y="168973"/>
                </a:lnTo>
                <a:lnTo>
                  <a:pt x="26836" y="208370"/>
                </a:lnTo>
                <a:lnTo>
                  <a:pt x="12198" y="250473"/>
                </a:lnTo>
                <a:lnTo>
                  <a:pt x="3117" y="294876"/>
                </a:lnTo>
                <a:lnTo>
                  <a:pt x="0" y="341172"/>
                </a:lnTo>
                <a:lnTo>
                  <a:pt x="3117" y="387469"/>
                </a:lnTo>
                <a:lnTo>
                  <a:pt x="12198" y="431871"/>
                </a:lnTo>
                <a:lnTo>
                  <a:pt x="26836" y="473974"/>
                </a:lnTo>
                <a:lnTo>
                  <a:pt x="46624" y="513371"/>
                </a:lnTo>
                <a:lnTo>
                  <a:pt x="71156" y="549655"/>
                </a:lnTo>
                <a:lnTo>
                  <a:pt x="100023" y="582420"/>
                </a:lnTo>
                <a:lnTo>
                  <a:pt x="132820" y="611259"/>
                </a:lnTo>
                <a:lnTo>
                  <a:pt x="169139" y="635766"/>
                </a:lnTo>
                <a:lnTo>
                  <a:pt x="208574" y="655535"/>
                </a:lnTo>
                <a:lnTo>
                  <a:pt x="250717" y="670158"/>
                </a:lnTo>
                <a:lnTo>
                  <a:pt x="295162" y="679231"/>
                </a:lnTo>
                <a:lnTo>
                  <a:pt x="341502" y="682345"/>
                </a:lnTo>
                <a:lnTo>
                  <a:pt x="387842" y="679231"/>
                </a:lnTo>
                <a:lnTo>
                  <a:pt x="432286" y="670158"/>
                </a:lnTo>
                <a:lnTo>
                  <a:pt x="474427" y="655535"/>
                </a:lnTo>
                <a:lnTo>
                  <a:pt x="513859" y="635766"/>
                </a:lnTo>
                <a:lnTo>
                  <a:pt x="550176" y="611259"/>
                </a:lnTo>
                <a:lnTo>
                  <a:pt x="582969" y="582420"/>
                </a:lnTo>
                <a:lnTo>
                  <a:pt x="611833" y="549655"/>
                </a:lnTo>
                <a:lnTo>
                  <a:pt x="636362" y="513371"/>
                </a:lnTo>
                <a:lnTo>
                  <a:pt x="639361" y="507399"/>
                </a:lnTo>
                <a:lnTo>
                  <a:pt x="430290" y="507399"/>
                </a:lnTo>
                <a:lnTo>
                  <a:pt x="390758" y="505409"/>
                </a:lnTo>
                <a:lnTo>
                  <a:pt x="349884" y="493128"/>
                </a:lnTo>
                <a:lnTo>
                  <a:pt x="306446" y="476667"/>
                </a:lnTo>
                <a:lnTo>
                  <a:pt x="266961" y="466618"/>
                </a:lnTo>
                <a:lnTo>
                  <a:pt x="225546" y="461601"/>
                </a:lnTo>
                <a:lnTo>
                  <a:pt x="176314" y="460235"/>
                </a:lnTo>
                <a:lnTo>
                  <a:pt x="176314" y="294843"/>
                </a:lnTo>
                <a:lnTo>
                  <a:pt x="244193" y="283392"/>
                </a:lnTo>
                <a:lnTo>
                  <a:pt x="280183" y="265960"/>
                </a:lnTo>
                <a:lnTo>
                  <a:pt x="312554" y="233651"/>
                </a:lnTo>
                <a:lnTo>
                  <a:pt x="337565" y="181165"/>
                </a:lnTo>
                <a:lnTo>
                  <a:pt x="343824" y="162055"/>
                </a:lnTo>
                <a:lnTo>
                  <a:pt x="351890" y="145297"/>
                </a:lnTo>
                <a:lnTo>
                  <a:pt x="363924" y="133402"/>
                </a:lnTo>
                <a:lnTo>
                  <a:pt x="382092" y="128879"/>
                </a:lnTo>
                <a:lnTo>
                  <a:pt x="608477" y="128879"/>
                </a:lnTo>
                <a:lnTo>
                  <a:pt x="582969" y="99925"/>
                </a:lnTo>
                <a:lnTo>
                  <a:pt x="550176" y="71086"/>
                </a:lnTo>
                <a:lnTo>
                  <a:pt x="513859" y="46578"/>
                </a:lnTo>
                <a:lnTo>
                  <a:pt x="474427" y="26810"/>
                </a:lnTo>
                <a:lnTo>
                  <a:pt x="432286" y="12186"/>
                </a:lnTo>
                <a:lnTo>
                  <a:pt x="387842" y="3114"/>
                </a:lnTo>
                <a:lnTo>
                  <a:pt x="341502" y="0"/>
                </a:lnTo>
                <a:close/>
              </a:path>
              <a:path w="683259" h="682625">
                <a:moveTo>
                  <a:pt x="673423" y="263385"/>
                </a:moveTo>
                <a:lnTo>
                  <a:pt x="427769" y="263385"/>
                </a:lnTo>
                <a:lnTo>
                  <a:pt x="493420" y="263423"/>
                </a:lnTo>
                <a:lnTo>
                  <a:pt x="498580" y="276694"/>
                </a:lnTo>
                <a:lnTo>
                  <a:pt x="499794" y="289567"/>
                </a:lnTo>
                <a:lnTo>
                  <a:pt x="499855" y="291252"/>
                </a:lnTo>
                <a:lnTo>
                  <a:pt x="498622" y="303949"/>
                </a:lnTo>
                <a:lnTo>
                  <a:pt x="495960" y="314705"/>
                </a:lnTo>
                <a:lnTo>
                  <a:pt x="502503" y="325103"/>
                </a:lnTo>
                <a:lnTo>
                  <a:pt x="506312" y="340425"/>
                </a:lnTo>
                <a:lnTo>
                  <a:pt x="505684" y="358034"/>
                </a:lnTo>
                <a:lnTo>
                  <a:pt x="498919" y="375297"/>
                </a:lnTo>
                <a:lnTo>
                  <a:pt x="503150" y="389350"/>
                </a:lnTo>
                <a:lnTo>
                  <a:pt x="503666" y="405626"/>
                </a:lnTo>
                <a:lnTo>
                  <a:pt x="499433" y="422105"/>
                </a:lnTo>
                <a:lnTo>
                  <a:pt x="489419" y="436765"/>
                </a:lnTo>
                <a:lnTo>
                  <a:pt x="484763" y="474563"/>
                </a:lnTo>
                <a:lnTo>
                  <a:pt x="463339" y="497612"/>
                </a:lnTo>
                <a:lnTo>
                  <a:pt x="430290" y="507399"/>
                </a:lnTo>
                <a:lnTo>
                  <a:pt x="639361" y="507399"/>
                </a:lnTo>
                <a:lnTo>
                  <a:pt x="656147" y="473974"/>
                </a:lnTo>
                <a:lnTo>
                  <a:pt x="670783" y="431871"/>
                </a:lnTo>
                <a:lnTo>
                  <a:pt x="679863" y="387469"/>
                </a:lnTo>
                <a:lnTo>
                  <a:pt x="682980" y="341172"/>
                </a:lnTo>
                <a:lnTo>
                  <a:pt x="679856" y="294843"/>
                </a:lnTo>
                <a:lnTo>
                  <a:pt x="673423" y="263385"/>
                </a:lnTo>
                <a:close/>
              </a:path>
              <a:path w="683259" h="682625">
                <a:moveTo>
                  <a:pt x="461835" y="448335"/>
                </a:moveTo>
                <a:lnTo>
                  <a:pt x="398665" y="448335"/>
                </a:lnTo>
                <a:lnTo>
                  <a:pt x="392810" y="456412"/>
                </a:lnTo>
                <a:lnTo>
                  <a:pt x="392810" y="473202"/>
                </a:lnTo>
                <a:lnTo>
                  <a:pt x="397979" y="480758"/>
                </a:lnTo>
                <a:lnTo>
                  <a:pt x="432968" y="480758"/>
                </a:lnTo>
                <a:lnTo>
                  <a:pt x="446783" y="477435"/>
                </a:lnTo>
                <a:lnTo>
                  <a:pt x="455434" y="469188"/>
                </a:lnTo>
                <a:lnTo>
                  <a:pt x="460064" y="458630"/>
                </a:lnTo>
                <a:lnTo>
                  <a:pt x="461835" y="448335"/>
                </a:lnTo>
                <a:close/>
              </a:path>
              <a:path w="683259" h="682625">
                <a:moveTo>
                  <a:pt x="385825" y="157606"/>
                </a:moveTo>
                <a:lnTo>
                  <a:pt x="376321" y="159108"/>
                </a:lnTo>
                <a:lnTo>
                  <a:pt x="370371" y="168440"/>
                </a:lnTo>
                <a:lnTo>
                  <a:pt x="366271" y="182124"/>
                </a:lnTo>
                <a:lnTo>
                  <a:pt x="362318" y="196684"/>
                </a:lnTo>
                <a:lnTo>
                  <a:pt x="342620" y="240018"/>
                </a:lnTo>
                <a:lnTo>
                  <a:pt x="310988" y="277910"/>
                </a:lnTo>
                <a:lnTo>
                  <a:pt x="265549" y="306130"/>
                </a:lnTo>
                <a:lnTo>
                  <a:pt x="204431" y="320446"/>
                </a:lnTo>
                <a:lnTo>
                  <a:pt x="204431" y="433349"/>
                </a:lnTo>
                <a:lnTo>
                  <a:pt x="257956" y="437456"/>
                </a:lnTo>
                <a:lnTo>
                  <a:pt x="302575" y="447287"/>
                </a:lnTo>
                <a:lnTo>
                  <a:pt x="338411" y="459109"/>
                </a:lnTo>
                <a:lnTo>
                  <a:pt x="365582" y="469188"/>
                </a:lnTo>
                <a:lnTo>
                  <a:pt x="365626" y="461601"/>
                </a:lnTo>
                <a:lnTo>
                  <a:pt x="367007" y="454879"/>
                </a:lnTo>
                <a:lnTo>
                  <a:pt x="369907" y="448229"/>
                </a:lnTo>
                <a:lnTo>
                  <a:pt x="374281" y="441959"/>
                </a:lnTo>
                <a:lnTo>
                  <a:pt x="363928" y="429081"/>
                </a:lnTo>
                <a:lnTo>
                  <a:pt x="360005" y="413284"/>
                </a:lnTo>
                <a:lnTo>
                  <a:pt x="362299" y="397366"/>
                </a:lnTo>
                <a:lnTo>
                  <a:pt x="370598" y="384124"/>
                </a:lnTo>
                <a:lnTo>
                  <a:pt x="361194" y="368782"/>
                </a:lnTo>
                <a:lnTo>
                  <a:pt x="360565" y="350016"/>
                </a:lnTo>
                <a:lnTo>
                  <a:pt x="367680" y="332801"/>
                </a:lnTo>
                <a:lnTo>
                  <a:pt x="381507" y="322110"/>
                </a:lnTo>
                <a:lnTo>
                  <a:pt x="376618" y="304953"/>
                </a:lnTo>
                <a:lnTo>
                  <a:pt x="378590" y="289567"/>
                </a:lnTo>
                <a:lnTo>
                  <a:pt x="383976" y="274955"/>
                </a:lnTo>
                <a:lnTo>
                  <a:pt x="389331" y="260121"/>
                </a:lnTo>
                <a:lnTo>
                  <a:pt x="396716" y="224685"/>
                </a:lnTo>
                <a:lnTo>
                  <a:pt x="398913" y="192895"/>
                </a:lnTo>
                <a:lnTo>
                  <a:pt x="395442" y="169090"/>
                </a:lnTo>
                <a:lnTo>
                  <a:pt x="385825" y="157606"/>
                </a:lnTo>
                <a:close/>
              </a:path>
              <a:path w="683259" h="682625">
                <a:moveTo>
                  <a:pt x="475538" y="394334"/>
                </a:moveTo>
                <a:lnTo>
                  <a:pt x="391553" y="394334"/>
                </a:lnTo>
                <a:lnTo>
                  <a:pt x="386397" y="404304"/>
                </a:lnTo>
                <a:lnTo>
                  <a:pt x="386397" y="418617"/>
                </a:lnTo>
                <a:lnTo>
                  <a:pt x="391553" y="428574"/>
                </a:lnTo>
                <a:lnTo>
                  <a:pt x="450367" y="428574"/>
                </a:lnTo>
                <a:lnTo>
                  <a:pt x="462606" y="425626"/>
                </a:lnTo>
                <a:lnTo>
                  <a:pt x="470844" y="417860"/>
                </a:lnTo>
                <a:lnTo>
                  <a:pt x="475136" y="406891"/>
                </a:lnTo>
                <a:lnTo>
                  <a:pt x="475538" y="394334"/>
                </a:lnTo>
                <a:close/>
              </a:path>
              <a:path w="683259" h="682625">
                <a:moveTo>
                  <a:pt x="478942" y="340906"/>
                </a:moveTo>
                <a:lnTo>
                  <a:pt x="391553" y="340906"/>
                </a:lnTo>
                <a:lnTo>
                  <a:pt x="386384" y="350710"/>
                </a:lnTo>
                <a:lnTo>
                  <a:pt x="386384" y="364667"/>
                </a:lnTo>
                <a:lnTo>
                  <a:pt x="391617" y="374865"/>
                </a:lnTo>
                <a:lnTo>
                  <a:pt x="456552" y="374865"/>
                </a:lnTo>
                <a:lnTo>
                  <a:pt x="467637" y="371781"/>
                </a:lnTo>
                <a:lnTo>
                  <a:pt x="475024" y="363810"/>
                </a:lnTo>
                <a:lnTo>
                  <a:pt x="478772" y="352877"/>
                </a:lnTo>
                <a:lnTo>
                  <a:pt x="478942" y="340906"/>
                </a:lnTo>
                <a:close/>
              </a:path>
              <a:path w="683259" h="682625">
                <a:moveTo>
                  <a:pt x="474065" y="288632"/>
                </a:moveTo>
                <a:lnTo>
                  <a:pt x="409651" y="288632"/>
                </a:lnTo>
                <a:lnTo>
                  <a:pt x="403783" y="298145"/>
                </a:lnTo>
                <a:lnTo>
                  <a:pt x="403783" y="312826"/>
                </a:lnTo>
                <a:lnTo>
                  <a:pt x="407962" y="322592"/>
                </a:lnTo>
                <a:lnTo>
                  <a:pt x="451294" y="322592"/>
                </a:lnTo>
                <a:lnTo>
                  <a:pt x="462439" y="319540"/>
                </a:lnTo>
                <a:lnTo>
                  <a:pt x="469957" y="311623"/>
                </a:lnTo>
                <a:lnTo>
                  <a:pt x="473836" y="300700"/>
                </a:lnTo>
                <a:lnTo>
                  <a:pt x="474065" y="288632"/>
                </a:lnTo>
                <a:close/>
              </a:path>
              <a:path w="683259" h="682625">
                <a:moveTo>
                  <a:pt x="608477" y="128879"/>
                </a:moveTo>
                <a:lnTo>
                  <a:pt x="382092" y="128879"/>
                </a:lnTo>
                <a:lnTo>
                  <a:pt x="411637" y="142601"/>
                </a:lnTo>
                <a:lnTo>
                  <a:pt x="424183" y="176682"/>
                </a:lnTo>
                <a:lnTo>
                  <a:pt x="424551" y="220498"/>
                </a:lnTo>
                <a:lnTo>
                  <a:pt x="417563" y="263423"/>
                </a:lnTo>
                <a:lnTo>
                  <a:pt x="419291" y="263394"/>
                </a:lnTo>
                <a:lnTo>
                  <a:pt x="673423" y="263385"/>
                </a:lnTo>
                <a:lnTo>
                  <a:pt x="670783" y="250473"/>
                </a:lnTo>
                <a:lnTo>
                  <a:pt x="656147" y="208370"/>
                </a:lnTo>
                <a:lnTo>
                  <a:pt x="636362" y="168973"/>
                </a:lnTo>
                <a:lnTo>
                  <a:pt x="611833" y="132689"/>
                </a:lnTo>
                <a:lnTo>
                  <a:pt x="608477" y="128879"/>
                </a:lnTo>
                <a:close/>
              </a:path>
            </a:pathLst>
          </a:custGeom>
          <a:solidFill>
            <a:srgbClr val="70A8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6"/>
          <p:cNvSpPr/>
          <p:nvPr/>
        </p:nvSpPr>
        <p:spPr>
          <a:xfrm>
            <a:off x="7325985" y="5011508"/>
            <a:ext cx="683260" cy="682625"/>
          </a:xfrm>
          <a:custGeom>
            <a:avLst/>
            <a:gdLst/>
            <a:ahLst/>
            <a:cxnLst/>
            <a:rect l="l" t="t" r="r" b="b"/>
            <a:pathLst>
              <a:path w="683259" h="682625">
                <a:moveTo>
                  <a:pt x="341502" y="0"/>
                </a:moveTo>
                <a:lnTo>
                  <a:pt x="295162" y="3114"/>
                </a:lnTo>
                <a:lnTo>
                  <a:pt x="250717" y="12185"/>
                </a:lnTo>
                <a:lnTo>
                  <a:pt x="208574" y="26808"/>
                </a:lnTo>
                <a:lnTo>
                  <a:pt x="169139" y="46575"/>
                </a:lnTo>
                <a:lnTo>
                  <a:pt x="132820" y="71081"/>
                </a:lnTo>
                <a:lnTo>
                  <a:pt x="100023" y="99918"/>
                </a:lnTo>
                <a:lnTo>
                  <a:pt x="71156" y="132682"/>
                </a:lnTo>
                <a:lnTo>
                  <a:pt x="46624" y="168964"/>
                </a:lnTo>
                <a:lnTo>
                  <a:pt x="26836" y="208359"/>
                </a:lnTo>
                <a:lnTo>
                  <a:pt x="12198" y="250461"/>
                </a:lnTo>
                <a:lnTo>
                  <a:pt x="3117" y="294864"/>
                </a:lnTo>
                <a:lnTo>
                  <a:pt x="0" y="341160"/>
                </a:lnTo>
                <a:lnTo>
                  <a:pt x="3117" y="387456"/>
                </a:lnTo>
                <a:lnTo>
                  <a:pt x="12198" y="431860"/>
                </a:lnTo>
                <a:lnTo>
                  <a:pt x="26836" y="473964"/>
                </a:lnTo>
                <a:lnTo>
                  <a:pt x="46624" y="513362"/>
                </a:lnTo>
                <a:lnTo>
                  <a:pt x="71156" y="549647"/>
                </a:lnTo>
                <a:lnTo>
                  <a:pt x="100023" y="582414"/>
                </a:lnTo>
                <a:lnTo>
                  <a:pt x="132820" y="611254"/>
                </a:lnTo>
                <a:lnTo>
                  <a:pt x="169139" y="635763"/>
                </a:lnTo>
                <a:lnTo>
                  <a:pt x="208574" y="655533"/>
                </a:lnTo>
                <a:lnTo>
                  <a:pt x="250717" y="670158"/>
                </a:lnTo>
                <a:lnTo>
                  <a:pt x="295162" y="679230"/>
                </a:lnTo>
                <a:lnTo>
                  <a:pt x="341502" y="682345"/>
                </a:lnTo>
                <a:lnTo>
                  <a:pt x="387843" y="679230"/>
                </a:lnTo>
                <a:lnTo>
                  <a:pt x="432288" y="670158"/>
                </a:lnTo>
                <a:lnTo>
                  <a:pt x="474431" y="655533"/>
                </a:lnTo>
                <a:lnTo>
                  <a:pt x="513866" y="635763"/>
                </a:lnTo>
                <a:lnTo>
                  <a:pt x="550185" y="611254"/>
                </a:lnTo>
                <a:lnTo>
                  <a:pt x="582982" y="582414"/>
                </a:lnTo>
                <a:lnTo>
                  <a:pt x="611849" y="549647"/>
                </a:lnTo>
                <a:lnTo>
                  <a:pt x="636381" y="513362"/>
                </a:lnTo>
                <a:lnTo>
                  <a:pt x="643367" y="499452"/>
                </a:lnTo>
                <a:lnTo>
                  <a:pt x="443204" y="499452"/>
                </a:lnTo>
                <a:lnTo>
                  <a:pt x="423589" y="497479"/>
                </a:lnTo>
                <a:lnTo>
                  <a:pt x="405315" y="491817"/>
                </a:lnTo>
                <a:lnTo>
                  <a:pt x="403868" y="491032"/>
                </a:lnTo>
                <a:lnTo>
                  <a:pt x="152641" y="491032"/>
                </a:lnTo>
                <a:lnTo>
                  <a:pt x="157051" y="433528"/>
                </a:lnTo>
                <a:lnTo>
                  <a:pt x="199694" y="403733"/>
                </a:lnTo>
                <a:lnTo>
                  <a:pt x="235860" y="394800"/>
                </a:lnTo>
                <a:lnTo>
                  <a:pt x="265009" y="383089"/>
                </a:lnTo>
                <a:lnTo>
                  <a:pt x="280363" y="365367"/>
                </a:lnTo>
                <a:lnTo>
                  <a:pt x="275141" y="338393"/>
                </a:lnTo>
                <a:lnTo>
                  <a:pt x="249658" y="278606"/>
                </a:lnTo>
                <a:lnTo>
                  <a:pt x="241578" y="228605"/>
                </a:lnTo>
                <a:lnTo>
                  <a:pt x="248264" y="188879"/>
                </a:lnTo>
                <a:lnTo>
                  <a:pt x="267073" y="159908"/>
                </a:lnTo>
                <a:lnTo>
                  <a:pt x="295362" y="142174"/>
                </a:lnTo>
                <a:lnTo>
                  <a:pt x="330492" y="136156"/>
                </a:lnTo>
                <a:lnTo>
                  <a:pt x="614199" y="136156"/>
                </a:lnTo>
                <a:lnTo>
                  <a:pt x="611849" y="132682"/>
                </a:lnTo>
                <a:lnTo>
                  <a:pt x="582982" y="99918"/>
                </a:lnTo>
                <a:lnTo>
                  <a:pt x="550185" y="71081"/>
                </a:lnTo>
                <a:lnTo>
                  <a:pt x="513866" y="46575"/>
                </a:lnTo>
                <a:lnTo>
                  <a:pt x="474431" y="26808"/>
                </a:lnTo>
                <a:lnTo>
                  <a:pt x="432288" y="12185"/>
                </a:lnTo>
                <a:lnTo>
                  <a:pt x="387843" y="3114"/>
                </a:lnTo>
                <a:lnTo>
                  <a:pt x="341502" y="0"/>
                </a:lnTo>
                <a:close/>
              </a:path>
              <a:path w="683259" h="682625">
                <a:moveTo>
                  <a:pt x="680567" y="304952"/>
                </a:moveTo>
                <a:lnTo>
                  <a:pt x="443204" y="304952"/>
                </a:lnTo>
                <a:lnTo>
                  <a:pt x="462825" y="306930"/>
                </a:lnTo>
                <a:lnTo>
                  <a:pt x="481099" y="312600"/>
                </a:lnTo>
                <a:lnTo>
                  <a:pt x="523924" y="347837"/>
                </a:lnTo>
                <a:lnTo>
                  <a:pt x="540550" y="402209"/>
                </a:lnTo>
                <a:lnTo>
                  <a:pt x="538570" y="421805"/>
                </a:lnTo>
                <a:lnTo>
                  <a:pt x="512051" y="470979"/>
                </a:lnTo>
                <a:lnTo>
                  <a:pt x="462825" y="497479"/>
                </a:lnTo>
                <a:lnTo>
                  <a:pt x="443204" y="499452"/>
                </a:lnTo>
                <a:lnTo>
                  <a:pt x="643367" y="499452"/>
                </a:lnTo>
                <a:lnTo>
                  <a:pt x="656169" y="473964"/>
                </a:lnTo>
                <a:lnTo>
                  <a:pt x="670807" y="431860"/>
                </a:lnTo>
                <a:lnTo>
                  <a:pt x="679888" y="387456"/>
                </a:lnTo>
                <a:lnTo>
                  <a:pt x="683005" y="341160"/>
                </a:lnTo>
                <a:lnTo>
                  <a:pt x="680567" y="304952"/>
                </a:lnTo>
                <a:close/>
              </a:path>
              <a:path w="683259" h="682625">
                <a:moveTo>
                  <a:pt x="614199" y="136156"/>
                </a:moveTo>
                <a:lnTo>
                  <a:pt x="330492" y="136156"/>
                </a:lnTo>
                <a:lnTo>
                  <a:pt x="365486" y="142142"/>
                </a:lnTo>
                <a:lnTo>
                  <a:pt x="394466" y="159805"/>
                </a:lnTo>
                <a:lnTo>
                  <a:pt x="414215" y="188700"/>
                </a:lnTo>
                <a:lnTo>
                  <a:pt x="421512" y="228384"/>
                </a:lnTo>
                <a:lnTo>
                  <a:pt x="416709" y="258127"/>
                </a:lnTo>
                <a:lnTo>
                  <a:pt x="403707" y="280041"/>
                </a:lnTo>
                <a:lnTo>
                  <a:pt x="384619" y="299192"/>
                </a:lnTo>
                <a:lnTo>
                  <a:pt x="361556" y="320649"/>
                </a:lnTo>
                <a:lnTo>
                  <a:pt x="346803" y="338404"/>
                </a:lnTo>
                <a:lnTo>
                  <a:pt x="336243" y="357933"/>
                </a:lnTo>
                <a:lnTo>
                  <a:pt x="329886" y="379221"/>
                </a:lnTo>
                <a:lnTo>
                  <a:pt x="327761" y="402209"/>
                </a:lnTo>
                <a:lnTo>
                  <a:pt x="330702" y="427376"/>
                </a:lnTo>
                <a:lnTo>
                  <a:pt x="339086" y="451369"/>
                </a:lnTo>
                <a:lnTo>
                  <a:pt x="352257" y="472987"/>
                </a:lnTo>
                <a:lnTo>
                  <a:pt x="369557" y="491032"/>
                </a:lnTo>
                <a:lnTo>
                  <a:pt x="403868" y="491032"/>
                </a:lnTo>
                <a:lnTo>
                  <a:pt x="388778" y="482854"/>
                </a:lnTo>
                <a:lnTo>
                  <a:pt x="374370" y="470979"/>
                </a:lnTo>
                <a:lnTo>
                  <a:pt x="362484" y="456583"/>
                </a:lnTo>
                <a:lnTo>
                  <a:pt x="353509" y="440061"/>
                </a:lnTo>
                <a:lnTo>
                  <a:pt x="347836" y="421805"/>
                </a:lnTo>
                <a:lnTo>
                  <a:pt x="345859" y="402209"/>
                </a:lnTo>
                <a:lnTo>
                  <a:pt x="347836" y="382607"/>
                </a:lnTo>
                <a:lnTo>
                  <a:pt x="374370" y="333451"/>
                </a:lnTo>
                <a:lnTo>
                  <a:pt x="423589" y="306930"/>
                </a:lnTo>
                <a:lnTo>
                  <a:pt x="443204" y="304952"/>
                </a:lnTo>
                <a:lnTo>
                  <a:pt x="680567" y="304952"/>
                </a:lnTo>
                <a:lnTo>
                  <a:pt x="679888" y="294864"/>
                </a:lnTo>
                <a:lnTo>
                  <a:pt x="670807" y="250461"/>
                </a:lnTo>
                <a:lnTo>
                  <a:pt x="656169" y="208359"/>
                </a:lnTo>
                <a:lnTo>
                  <a:pt x="636381" y="168964"/>
                </a:lnTo>
                <a:lnTo>
                  <a:pt x="614199" y="136156"/>
                </a:lnTo>
                <a:close/>
              </a:path>
              <a:path w="683259" h="682625">
                <a:moveTo>
                  <a:pt x="443204" y="322021"/>
                </a:moveTo>
                <a:lnTo>
                  <a:pt x="398329" y="335710"/>
                </a:lnTo>
                <a:lnTo>
                  <a:pt x="369239" y="370993"/>
                </a:lnTo>
                <a:lnTo>
                  <a:pt x="362927" y="402209"/>
                </a:lnTo>
                <a:lnTo>
                  <a:pt x="364559" y="418371"/>
                </a:lnTo>
                <a:lnTo>
                  <a:pt x="386448" y="458914"/>
                </a:lnTo>
                <a:lnTo>
                  <a:pt x="427030" y="480777"/>
                </a:lnTo>
                <a:lnTo>
                  <a:pt x="443204" y="482409"/>
                </a:lnTo>
                <a:lnTo>
                  <a:pt x="459384" y="480777"/>
                </a:lnTo>
                <a:lnTo>
                  <a:pt x="499960" y="458914"/>
                </a:lnTo>
                <a:lnTo>
                  <a:pt x="521849" y="418371"/>
                </a:lnTo>
                <a:lnTo>
                  <a:pt x="523481" y="402209"/>
                </a:lnTo>
                <a:lnTo>
                  <a:pt x="521849" y="386046"/>
                </a:lnTo>
                <a:lnTo>
                  <a:pt x="499960" y="345503"/>
                </a:lnTo>
                <a:lnTo>
                  <a:pt x="459384" y="323648"/>
                </a:lnTo>
                <a:lnTo>
                  <a:pt x="443204" y="322021"/>
                </a:lnTo>
                <a:close/>
              </a:path>
            </a:pathLst>
          </a:custGeom>
          <a:solidFill>
            <a:srgbClr val="70A8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7"/>
          <p:cNvSpPr/>
          <p:nvPr/>
        </p:nvSpPr>
        <p:spPr>
          <a:xfrm>
            <a:off x="7781494" y="5221738"/>
            <a:ext cx="0" cy="106680"/>
          </a:xfrm>
          <a:custGeom>
            <a:avLst/>
            <a:gdLst/>
            <a:ahLst/>
            <a:cxnLst/>
            <a:rect l="l" t="t" r="r" b="b"/>
            <a:pathLst>
              <a:path h="106679">
                <a:moveTo>
                  <a:pt x="0" y="0"/>
                </a:moveTo>
                <a:lnTo>
                  <a:pt x="0" y="106476"/>
                </a:lnTo>
              </a:path>
            </a:pathLst>
          </a:custGeom>
          <a:ln w="284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8"/>
          <p:cNvSpPr/>
          <p:nvPr/>
        </p:nvSpPr>
        <p:spPr>
          <a:xfrm>
            <a:off x="7802817" y="5143017"/>
            <a:ext cx="28575" cy="71120"/>
          </a:xfrm>
          <a:custGeom>
            <a:avLst/>
            <a:gdLst/>
            <a:ahLst/>
            <a:cxnLst/>
            <a:rect l="l" t="t" r="r" b="b"/>
            <a:pathLst>
              <a:path w="28575" h="71120">
                <a:moveTo>
                  <a:pt x="0" y="70980"/>
                </a:moveTo>
                <a:lnTo>
                  <a:pt x="28409" y="70980"/>
                </a:lnTo>
                <a:lnTo>
                  <a:pt x="28409" y="0"/>
                </a:lnTo>
                <a:lnTo>
                  <a:pt x="0" y="0"/>
                </a:lnTo>
                <a:lnTo>
                  <a:pt x="0" y="709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9"/>
          <p:cNvSpPr/>
          <p:nvPr/>
        </p:nvSpPr>
        <p:spPr>
          <a:xfrm>
            <a:off x="7731773" y="5271433"/>
            <a:ext cx="28575" cy="57150"/>
          </a:xfrm>
          <a:custGeom>
            <a:avLst/>
            <a:gdLst/>
            <a:ahLst/>
            <a:cxnLst/>
            <a:rect l="l" t="t" r="r" b="b"/>
            <a:pathLst>
              <a:path w="28575" h="57150">
                <a:moveTo>
                  <a:pt x="0" y="56781"/>
                </a:moveTo>
                <a:lnTo>
                  <a:pt x="28422" y="56781"/>
                </a:lnTo>
                <a:lnTo>
                  <a:pt x="28422" y="0"/>
                </a:lnTo>
                <a:lnTo>
                  <a:pt x="0" y="0"/>
                </a:lnTo>
                <a:lnTo>
                  <a:pt x="0" y="56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20"/>
          <p:cNvSpPr/>
          <p:nvPr/>
        </p:nvSpPr>
        <p:spPr>
          <a:xfrm>
            <a:off x="7338362" y="6118627"/>
            <a:ext cx="683260" cy="682625"/>
          </a:xfrm>
          <a:custGeom>
            <a:avLst/>
            <a:gdLst/>
            <a:ahLst/>
            <a:cxnLst/>
            <a:rect l="l" t="t" r="r" b="b"/>
            <a:pathLst>
              <a:path w="683259" h="682625">
                <a:moveTo>
                  <a:pt x="341429" y="0"/>
                </a:moveTo>
                <a:lnTo>
                  <a:pt x="295089" y="3114"/>
                </a:lnTo>
                <a:lnTo>
                  <a:pt x="250644" y="12185"/>
                </a:lnTo>
                <a:lnTo>
                  <a:pt x="208502" y="26808"/>
                </a:lnTo>
                <a:lnTo>
                  <a:pt x="169069" y="46575"/>
                </a:lnTo>
                <a:lnTo>
                  <a:pt x="132751" y="71081"/>
                </a:lnTo>
                <a:lnTo>
                  <a:pt x="99956" y="99918"/>
                </a:lnTo>
                <a:lnTo>
                  <a:pt x="71090" y="132682"/>
                </a:lnTo>
                <a:lnTo>
                  <a:pt x="46560" y="168964"/>
                </a:lnTo>
                <a:lnTo>
                  <a:pt x="26773" y="208359"/>
                </a:lnTo>
                <a:lnTo>
                  <a:pt x="12136" y="250461"/>
                </a:lnTo>
                <a:lnTo>
                  <a:pt x="3056" y="294864"/>
                </a:lnTo>
                <a:lnTo>
                  <a:pt x="92" y="338875"/>
                </a:lnTo>
                <a:lnTo>
                  <a:pt x="0" y="342065"/>
                </a:lnTo>
                <a:lnTo>
                  <a:pt x="3056" y="387456"/>
                </a:lnTo>
                <a:lnTo>
                  <a:pt x="12136" y="431859"/>
                </a:lnTo>
                <a:lnTo>
                  <a:pt x="26773" y="473962"/>
                </a:lnTo>
                <a:lnTo>
                  <a:pt x="46560" y="513358"/>
                </a:lnTo>
                <a:lnTo>
                  <a:pt x="71090" y="549642"/>
                </a:lnTo>
                <a:lnTo>
                  <a:pt x="99956" y="582407"/>
                </a:lnTo>
                <a:lnTo>
                  <a:pt x="132751" y="611246"/>
                </a:lnTo>
                <a:lnTo>
                  <a:pt x="169069" y="635754"/>
                </a:lnTo>
                <a:lnTo>
                  <a:pt x="208502" y="655522"/>
                </a:lnTo>
                <a:lnTo>
                  <a:pt x="250644" y="670146"/>
                </a:lnTo>
                <a:lnTo>
                  <a:pt x="295089" y="679218"/>
                </a:lnTo>
                <a:lnTo>
                  <a:pt x="341429" y="682332"/>
                </a:lnTo>
                <a:lnTo>
                  <a:pt x="387769" y="679218"/>
                </a:lnTo>
                <a:lnTo>
                  <a:pt x="432214" y="670146"/>
                </a:lnTo>
                <a:lnTo>
                  <a:pt x="474358" y="655522"/>
                </a:lnTo>
                <a:lnTo>
                  <a:pt x="513792" y="635754"/>
                </a:lnTo>
                <a:lnTo>
                  <a:pt x="550111" y="611246"/>
                </a:lnTo>
                <a:lnTo>
                  <a:pt x="582908" y="582407"/>
                </a:lnTo>
                <a:lnTo>
                  <a:pt x="611776" y="549642"/>
                </a:lnTo>
                <a:lnTo>
                  <a:pt x="636307" y="513358"/>
                </a:lnTo>
                <a:lnTo>
                  <a:pt x="656095" y="473962"/>
                </a:lnTo>
                <a:lnTo>
                  <a:pt x="669813" y="434505"/>
                </a:lnTo>
                <a:lnTo>
                  <a:pt x="115610" y="434505"/>
                </a:lnTo>
                <a:lnTo>
                  <a:pt x="115708" y="416885"/>
                </a:lnTo>
                <a:lnTo>
                  <a:pt x="117993" y="403363"/>
                </a:lnTo>
                <a:lnTo>
                  <a:pt x="125452" y="393591"/>
                </a:lnTo>
                <a:lnTo>
                  <a:pt x="141074" y="387223"/>
                </a:lnTo>
                <a:lnTo>
                  <a:pt x="160872" y="382308"/>
                </a:lnTo>
                <a:lnTo>
                  <a:pt x="176551" y="375942"/>
                </a:lnTo>
                <a:lnTo>
                  <a:pt x="184715" y="366370"/>
                </a:lnTo>
                <a:lnTo>
                  <a:pt x="181968" y="351840"/>
                </a:lnTo>
                <a:lnTo>
                  <a:pt x="180359" y="348804"/>
                </a:lnTo>
                <a:lnTo>
                  <a:pt x="179453" y="347002"/>
                </a:lnTo>
                <a:lnTo>
                  <a:pt x="178654" y="345351"/>
                </a:lnTo>
                <a:lnTo>
                  <a:pt x="168702" y="345351"/>
                </a:lnTo>
                <a:lnTo>
                  <a:pt x="160573" y="343781"/>
                </a:lnTo>
                <a:lnTo>
                  <a:pt x="154880" y="339198"/>
                </a:lnTo>
                <a:lnTo>
                  <a:pt x="152580" y="330873"/>
                </a:lnTo>
                <a:lnTo>
                  <a:pt x="152378" y="311923"/>
                </a:lnTo>
                <a:lnTo>
                  <a:pt x="154107" y="298818"/>
                </a:lnTo>
                <a:lnTo>
                  <a:pt x="177255" y="255535"/>
                </a:lnTo>
                <a:lnTo>
                  <a:pt x="211940" y="242290"/>
                </a:lnTo>
                <a:lnTo>
                  <a:pt x="299720" y="242290"/>
                </a:lnTo>
                <a:lnTo>
                  <a:pt x="300719" y="228657"/>
                </a:lnTo>
                <a:lnTo>
                  <a:pt x="322471" y="201899"/>
                </a:lnTo>
                <a:lnTo>
                  <a:pt x="356732" y="192735"/>
                </a:lnTo>
                <a:lnTo>
                  <a:pt x="648247" y="192735"/>
                </a:lnTo>
                <a:lnTo>
                  <a:pt x="636307" y="168964"/>
                </a:lnTo>
                <a:lnTo>
                  <a:pt x="611776" y="132682"/>
                </a:lnTo>
                <a:lnTo>
                  <a:pt x="582908" y="99918"/>
                </a:lnTo>
                <a:lnTo>
                  <a:pt x="550111" y="71081"/>
                </a:lnTo>
                <a:lnTo>
                  <a:pt x="513792" y="46575"/>
                </a:lnTo>
                <a:lnTo>
                  <a:pt x="474358" y="26808"/>
                </a:lnTo>
                <a:lnTo>
                  <a:pt x="432214" y="12185"/>
                </a:lnTo>
                <a:lnTo>
                  <a:pt x="387769" y="3114"/>
                </a:lnTo>
                <a:lnTo>
                  <a:pt x="341429" y="0"/>
                </a:lnTo>
                <a:close/>
              </a:path>
              <a:path w="683259" h="682625">
                <a:moveTo>
                  <a:pt x="298005" y="265696"/>
                </a:moveTo>
                <a:lnTo>
                  <a:pt x="254142" y="265696"/>
                </a:lnTo>
                <a:lnTo>
                  <a:pt x="256954" y="271397"/>
                </a:lnTo>
                <a:lnTo>
                  <a:pt x="263079" y="286331"/>
                </a:lnTo>
                <a:lnTo>
                  <a:pt x="269047" y="307241"/>
                </a:lnTo>
                <a:lnTo>
                  <a:pt x="271388" y="330873"/>
                </a:lnTo>
                <a:lnTo>
                  <a:pt x="269289" y="338875"/>
                </a:lnTo>
                <a:lnTo>
                  <a:pt x="264087" y="343468"/>
                </a:lnTo>
                <a:lnTo>
                  <a:pt x="256603" y="345274"/>
                </a:lnTo>
                <a:lnTo>
                  <a:pt x="247490" y="345274"/>
                </a:lnTo>
                <a:lnTo>
                  <a:pt x="240334" y="361017"/>
                </a:lnTo>
                <a:lnTo>
                  <a:pt x="227315" y="375472"/>
                </a:lnTo>
                <a:lnTo>
                  <a:pt x="214861" y="397028"/>
                </a:lnTo>
                <a:lnTo>
                  <a:pt x="209196" y="434505"/>
                </a:lnTo>
                <a:lnTo>
                  <a:pt x="235574" y="434505"/>
                </a:lnTo>
                <a:lnTo>
                  <a:pt x="235700" y="412339"/>
                </a:lnTo>
                <a:lnTo>
                  <a:pt x="238581" y="395328"/>
                </a:lnTo>
                <a:lnTo>
                  <a:pt x="247972" y="383037"/>
                </a:lnTo>
                <a:lnTo>
                  <a:pt x="267629" y="375031"/>
                </a:lnTo>
                <a:lnTo>
                  <a:pt x="292260" y="368949"/>
                </a:lnTo>
                <a:lnTo>
                  <a:pt x="312117" y="360972"/>
                </a:lnTo>
                <a:lnTo>
                  <a:pt x="322582" y="348899"/>
                </a:lnTo>
                <a:lnTo>
                  <a:pt x="321883" y="345274"/>
                </a:lnTo>
                <a:lnTo>
                  <a:pt x="256603" y="345274"/>
                </a:lnTo>
                <a:lnTo>
                  <a:pt x="247652" y="344919"/>
                </a:lnTo>
                <a:lnTo>
                  <a:pt x="321815" y="344919"/>
                </a:lnTo>
                <a:lnTo>
                  <a:pt x="319039" y="330530"/>
                </a:lnTo>
                <a:lnTo>
                  <a:pt x="297550" y="271902"/>
                </a:lnTo>
                <a:lnTo>
                  <a:pt x="298005" y="265696"/>
                </a:lnTo>
                <a:close/>
              </a:path>
              <a:path w="683259" h="682625">
                <a:moveTo>
                  <a:pt x="648247" y="192735"/>
                </a:moveTo>
                <a:lnTo>
                  <a:pt x="356732" y="192735"/>
                </a:lnTo>
                <a:lnTo>
                  <a:pt x="390558" y="201639"/>
                </a:lnTo>
                <a:lnTo>
                  <a:pt x="412328" y="227961"/>
                </a:lnTo>
                <a:lnTo>
                  <a:pt x="415727" y="271119"/>
                </a:lnTo>
                <a:lnTo>
                  <a:pt x="394439" y="330530"/>
                </a:lnTo>
                <a:lnTo>
                  <a:pt x="390974" y="348804"/>
                </a:lnTo>
                <a:lnTo>
                  <a:pt x="401236" y="360843"/>
                </a:lnTo>
                <a:lnTo>
                  <a:pt x="420953" y="368851"/>
                </a:lnTo>
                <a:lnTo>
                  <a:pt x="445848" y="375031"/>
                </a:lnTo>
                <a:lnTo>
                  <a:pt x="465503" y="383037"/>
                </a:lnTo>
                <a:lnTo>
                  <a:pt x="474890" y="395328"/>
                </a:lnTo>
                <a:lnTo>
                  <a:pt x="477767" y="412339"/>
                </a:lnTo>
                <a:lnTo>
                  <a:pt x="477890" y="434505"/>
                </a:lnTo>
                <a:lnTo>
                  <a:pt x="504281" y="434505"/>
                </a:lnTo>
                <a:lnTo>
                  <a:pt x="498618" y="397028"/>
                </a:lnTo>
                <a:lnTo>
                  <a:pt x="486158" y="380425"/>
                </a:lnTo>
                <a:lnTo>
                  <a:pt x="473699" y="365503"/>
                </a:lnTo>
                <a:lnTo>
                  <a:pt x="468035" y="333070"/>
                </a:lnTo>
                <a:lnTo>
                  <a:pt x="470684" y="317874"/>
                </a:lnTo>
                <a:lnTo>
                  <a:pt x="477955" y="306795"/>
                </a:lnTo>
                <a:lnTo>
                  <a:pt x="488840" y="300014"/>
                </a:lnTo>
                <a:lnTo>
                  <a:pt x="502325" y="297713"/>
                </a:lnTo>
                <a:lnTo>
                  <a:pt x="680006" y="297713"/>
                </a:lnTo>
                <a:lnTo>
                  <a:pt x="679814" y="294864"/>
                </a:lnTo>
                <a:lnTo>
                  <a:pt x="670733" y="250461"/>
                </a:lnTo>
                <a:lnTo>
                  <a:pt x="656095" y="208359"/>
                </a:lnTo>
                <a:lnTo>
                  <a:pt x="648247" y="192735"/>
                </a:lnTo>
                <a:close/>
              </a:path>
              <a:path w="683259" h="682625">
                <a:moveTo>
                  <a:pt x="680006" y="297713"/>
                </a:moveTo>
                <a:lnTo>
                  <a:pt x="502325" y="297713"/>
                </a:lnTo>
                <a:lnTo>
                  <a:pt x="521461" y="302751"/>
                </a:lnTo>
                <a:lnTo>
                  <a:pt x="533777" y="317646"/>
                </a:lnTo>
                <a:lnTo>
                  <a:pt x="535701" y="342065"/>
                </a:lnTo>
                <a:lnTo>
                  <a:pt x="523735" y="375472"/>
                </a:lnTo>
                <a:lnTo>
                  <a:pt x="523611" y="375942"/>
                </a:lnTo>
                <a:lnTo>
                  <a:pt x="521696" y="386016"/>
                </a:lnTo>
                <a:lnTo>
                  <a:pt x="527501" y="392828"/>
                </a:lnTo>
                <a:lnTo>
                  <a:pt x="538658" y="397361"/>
                </a:lnTo>
                <a:lnTo>
                  <a:pt x="552744" y="400862"/>
                </a:lnTo>
                <a:lnTo>
                  <a:pt x="563861" y="405387"/>
                </a:lnTo>
                <a:lnTo>
                  <a:pt x="569175" y="412340"/>
                </a:lnTo>
                <a:lnTo>
                  <a:pt x="570807" y="421965"/>
                </a:lnTo>
                <a:lnTo>
                  <a:pt x="570880" y="434505"/>
                </a:lnTo>
                <a:lnTo>
                  <a:pt x="669813" y="434505"/>
                </a:lnTo>
                <a:lnTo>
                  <a:pt x="670733" y="431859"/>
                </a:lnTo>
                <a:lnTo>
                  <a:pt x="679814" y="387456"/>
                </a:lnTo>
                <a:lnTo>
                  <a:pt x="682932" y="341160"/>
                </a:lnTo>
                <a:lnTo>
                  <a:pt x="680006" y="297713"/>
                </a:lnTo>
                <a:close/>
              </a:path>
              <a:path w="683259" h="682625">
                <a:moveTo>
                  <a:pt x="178310" y="344639"/>
                </a:moveTo>
                <a:lnTo>
                  <a:pt x="168702" y="345351"/>
                </a:lnTo>
                <a:lnTo>
                  <a:pt x="178654" y="345351"/>
                </a:lnTo>
                <a:lnTo>
                  <a:pt x="178310" y="344639"/>
                </a:lnTo>
                <a:close/>
              </a:path>
              <a:path w="683259" h="682625">
                <a:moveTo>
                  <a:pt x="299720" y="242290"/>
                </a:moveTo>
                <a:lnTo>
                  <a:pt x="211940" y="242290"/>
                </a:lnTo>
                <a:lnTo>
                  <a:pt x="225165" y="243794"/>
                </a:lnTo>
                <a:lnTo>
                  <a:pt x="236901" y="248251"/>
                </a:lnTo>
                <a:lnTo>
                  <a:pt x="246705" y="255583"/>
                </a:lnTo>
                <a:lnTo>
                  <a:pt x="254129" y="265709"/>
                </a:lnTo>
                <a:lnTo>
                  <a:pt x="298005" y="265696"/>
                </a:lnTo>
                <a:lnTo>
                  <a:pt x="299720" y="242290"/>
                </a:lnTo>
                <a:close/>
              </a:path>
            </a:pathLst>
          </a:custGeom>
          <a:solidFill>
            <a:srgbClr val="70A8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21"/>
          <p:cNvSpPr txBox="1"/>
          <p:nvPr/>
        </p:nvSpPr>
        <p:spPr>
          <a:xfrm>
            <a:off x="556565" y="2064787"/>
            <a:ext cx="4841240" cy="84391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28600" indent="-215900">
              <a:lnSpc>
                <a:spcPct val="100000"/>
              </a:lnSpc>
              <a:spcBef>
                <a:spcPts val="140"/>
              </a:spcBef>
              <a:buChar char="•"/>
              <a:tabLst>
                <a:tab pos="228600" algn="l"/>
                <a:tab pos="229235" algn="l"/>
              </a:tabLst>
            </a:pPr>
            <a:r>
              <a:rPr lang="tr-TR" sz="1750" b="1" spc="-20" dirty="0">
                <a:solidFill>
                  <a:srgbClr val="231F20"/>
                </a:solidFill>
                <a:latin typeface="Lucida Sans"/>
                <a:cs typeface="Lucida Sans"/>
              </a:rPr>
              <a:t>Genel Sağlık Seviyesi</a:t>
            </a:r>
            <a:endParaRPr sz="1750" dirty="0">
              <a:latin typeface="Lucida Sans"/>
              <a:cs typeface="Lucida Sans"/>
            </a:endParaRPr>
          </a:p>
          <a:p>
            <a:pPr marL="228600" indent="-215900">
              <a:lnSpc>
                <a:spcPct val="100000"/>
              </a:lnSpc>
              <a:spcBef>
                <a:spcPts val="45"/>
              </a:spcBef>
              <a:buChar char="•"/>
              <a:tabLst>
                <a:tab pos="228600" algn="l"/>
                <a:tab pos="229235" algn="l"/>
              </a:tabLst>
            </a:pPr>
            <a:r>
              <a:rPr lang="tr-TR" sz="1750" b="1" spc="-30" dirty="0" err="1">
                <a:solidFill>
                  <a:srgbClr val="231F20"/>
                </a:solidFill>
                <a:latin typeface="Lucida Sans"/>
                <a:cs typeface="Lucida Sans"/>
              </a:rPr>
              <a:t>Psiko</a:t>
            </a:r>
            <a:r>
              <a:rPr lang="tr-TR" sz="1750" b="1" spc="-30" dirty="0">
                <a:solidFill>
                  <a:srgbClr val="231F20"/>
                </a:solidFill>
                <a:latin typeface="Lucida Sans"/>
                <a:cs typeface="Lucida Sans"/>
              </a:rPr>
              <a:t>-duygusal Durum</a:t>
            </a:r>
            <a:endParaRPr sz="1750" dirty="0">
              <a:latin typeface="Lucida Sans"/>
              <a:cs typeface="Lucida Sans"/>
            </a:endParaRPr>
          </a:p>
          <a:p>
            <a:pPr marL="228600" indent="-215900">
              <a:lnSpc>
                <a:spcPct val="100000"/>
              </a:lnSpc>
              <a:spcBef>
                <a:spcPts val="45"/>
              </a:spcBef>
              <a:buChar char="•"/>
              <a:tabLst>
                <a:tab pos="228600" algn="l"/>
                <a:tab pos="229235" algn="l"/>
              </a:tabLst>
            </a:pPr>
            <a:r>
              <a:rPr lang="tr-TR" sz="1750" b="1" spc="-35" dirty="0">
                <a:solidFill>
                  <a:srgbClr val="231F20"/>
                </a:solidFill>
                <a:latin typeface="Lucida Sans"/>
                <a:cs typeface="Lucida Sans"/>
              </a:rPr>
              <a:t>17 Organın ve Sisteminin İşlevsel Durumu</a:t>
            </a:r>
            <a:endParaRPr sz="1750" dirty="0">
              <a:latin typeface="Lucida Sans"/>
              <a:cs typeface="Lucida Sans"/>
            </a:endParaRPr>
          </a:p>
        </p:txBody>
      </p:sp>
      <p:sp>
        <p:nvSpPr>
          <p:cNvPr id="115" name="object 22"/>
          <p:cNvSpPr txBox="1"/>
          <p:nvPr/>
        </p:nvSpPr>
        <p:spPr>
          <a:xfrm>
            <a:off x="8200962" y="2677101"/>
            <a:ext cx="1888489" cy="740587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tr-TR" sz="1300" b="1" spc="-45" dirty="0">
                <a:solidFill>
                  <a:srgbClr val="231F20"/>
                </a:solidFill>
                <a:latin typeface="Lucida Sans"/>
                <a:cs typeface="Lucida Sans"/>
              </a:rPr>
              <a:t>HIZLI</a:t>
            </a:r>
            <a:endParaRPr sz="1300" dirty="0">
              <a:latin typeface="Lucida Sans"/>
              <a:cs typeface="Lucida Sans"/>
            </a:endParaRPr>
          </a:p>
          <a:p>
            <a:pPr marL="12700" marR="5080">
              <a:lnSpc>
                <a:spcPts val="1200"/>
              </a:lnSpc>
              <a:spcBef>
                <a:spcPts val="260"/>
              </a:spcBef>
            </a:pPr>
            <a:r>
              <a:rPr lang="tr-TR" sz="1050" b="1" spc="-60" dirty="0">
                <a:solidFill>
                  <a:srgbClr val="231F20"/>
                </a:solidFill>
                <a:latin typeface="Lucida Sans"/>
                <a:cs typeface="Lucida Sans"/>
              </a:rPr>
              <a:t>Test 3 dakika sürer. Test sıklığı en fazla 20 dakikada birdir. </a:t>
            </a:r>
            <a:endParaRPr sz="1050" dirty="0">
              <a:latin typeface="Lucida Sans"/>
              <a:cs typeface="Lucida Sans"/>
            </a:endParaRPr>
          </a:p>
        </p:txBody>
      </p:sp>
      <p:sp>
        <p:nvSpPr>
          <p:cNvPr id="116" name="object 23"/>
          <p:cNvSpPr txBox="1"/>
          <p:nvPr/>
        </p:nvSpPr>
        <p:spPr>
          <a:xfrm>
            <a:off x="8200962" y="3800301"/>
            <a:ext cx="2063114" cy="2230739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tr-TR" sz="1300" b="1" spc="10" dirty="0">
                <a:solidFill>
                  <a:srgbClr val="231F20"/>
                </a:solidFill>
                <a:latin typeface="Lucida Sans"/>
                <a:cs typeface="Lucida Sans"/>
              </a:rPr>
              <a:t>BASİT</a:t>
            </a:r>
            <a:endParaRPr lang="tr-TR" sz="1300" dirty="0">
              <a:latin typeface="Lucida Sans"/>
              <a:cs typeface="Lucida Sans"/>
            </a:endParaRPr>
          </a:p>
          <a:p>
            <a:pPr marL="12700" marR="78105" algn="just">
              <a:lnSpc>
                <a:spcPts val="1200"/>
              </a:lnSpc>
              <a:spcBef>
                <a:spcPts val="260"/>
              </a:spcBef>
            </a:pPr>
            <a:r>
              <a:rPr lang="tr-TR" sz="1050" b="1" spc="-55" dirty="0">
                <a:solidFill>
                  <a:srgbClr val="231F20"/>
                </a:solidFill>
                <a:latin typeface="Lucida Sans"/>
                <a:cs typeface="Lucida Sans"/>
              </a:rPr>
              <a:t>Bilekteki tek bir noktadan test. Özel bir eğitim gerekmemektedir. </a:t>
            </a:r>
            <a:r>
              <a:rPr lang="tr-TR" sz="1050" b="1" spc="-55" dirty="0" err="1">
                <a:solidFill>
                  <a:srgbClr val="231F20"/>
                </a:solidFill>
                <a:latin typeface="Lucida Sans"/>
                <a:cs typeface="Lucida Sans"/>
              </a:rPr>
              <a:t>ROFES’i</a:t>
            </a:r>
            <a:r>
              <a:rPr lang="tr-TR" sz="1050" b="1" spc="-55" dirty="0">
                <a:solidFill>
                  <a:srgbClr val="231F20"/>
                </a:solidFill>
                <a:latin typeface="Lucida Sans"/>
                <a:cs typeface="Lucida Sans"/>
              </a:rPr>
              <a:t> mobil cihaza takın ve start seçeneğine basın. </a:t>
            </a:r>
            <a:endParaRPr lang="tr-TR" sz="105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tr-TR" sz="1300" b="1" spc="-10" dirty="0">
                <a:solidFill>
                  <a:srgbClr val="231F20"/>
                </a:solidFill>
                <a:latin typeface="Lucida Sans"/>
                <a:cs typeface="Lucida Sans"/>
              </a:rPr>
              <a:t>ÖNEMLİ</a:t>
            </a:r>
            <a:endParaRPr sz="1300" dirty="0">
              <a:latin typeface="Lucida Sans"/>
              <a:cs typeface="Lucida Sans"/>
            </a:endParaRPr>
          </a:p>
          <a:p>
            <a:pPr marL="12700" marR="5080" algn="just">
              <a:lnSpc>
                <a:spcPts val="1200"/>
              </a:lnSpc>
              <a:spcBef>
                <a:spcPts val="265"/>
              </a:spcBef>
            </a:pPr>
            <a:r>
              <a:rPr lang="tr-TR" sz="1050" b="1" spc="-55" dirty="0">
                <a:solidFill>
                  <a:srgbClr val="231F20"/>
                </a:solidFill>
                <a:latin typeface="Lucida Sans"/>
                <a:cs typeface="Lucida Sans"/>
              </a:rPr>
              <a:t>Yaşam tarzınızı, beslenme düzeninizi, fiziksel aktivite seviyenizi, </a:t>
            </a:r>
            <a:r>
              <a:rPr lang="tr-TR" sz="1050" b="1" spc="-55" dirty="0" err="1">
                <a:solidFill>
                  <a:srgbClr val="231F20"/>
                </a:solidFill>
                <a:latin typeface="Lucida Sans"/>
                <a:cs typeface="Lucida Sans"/>
              </a:rPr>
              <a:t>strest</a:t>
            </a:r>
            <a:r>
              <a:rPr lang="tr-TR" sz="1050" b="1" spc="-55" dirty="0">
                <a:solidFill>
                  <a:srgbClr val="231F20"/>
                </a:solidFill>
                <a:latin typeface="Lucida Sans"/>
                <a:cs typeface="Lucida Sans"/>
              </a:rPr>
              <a:t> seviyelerinizi ve tehlikelerin etkisini kontrol edin.</a:t>
            </a:r>
            <a:endParaRPr sz="1050" b="1" spc="-55" dirty="0">
              <a:solidFill>
                <a:srgbClr val="231F20"/>
              </a:solidFill>
              <a:latin typeface="Lucida Sans"/>
              <a:cs typeface="Lucida Sans"/>
            </a:endParaRPr>
          </a:p>
        </p:txBody>
      </p:sp>
      <p:sp>
        <p:nvSpPr>
          <p:cNvPr id="117" name="object 24"/>
          <p:cNvSpPr txBox="1"/>
          <p:nvPr/>
        </p:nvSpPr>
        <p:spPr>
          <a:xfrm>
            <a:off x="8200962" y="6076701"/>
            <a:ext cx="2021839" cy="740587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tr-TR" sz="1300" b="1" spc="-40" dirty="0">
                <a:solidFill>
                  <a:srgbClr val="231F20"/>
                </a:solidFill>
                <a:latin typeface="Lucida Sans"/>
                <a:cs typeface="Lucida Sans"/>
              </a:rPr>
              <a:t>TÜM AİLE İÇİN</a:t>
            </a:r>
            <a:endParaRPr sz="1300" dirty="0">
              <a:latin typeface="Lucida Sans"/>
              <a:cs typeface="Lucida Sans"/>
            </a:endParaRPr>
          </a:p>
          <a:p>
            <a:pPr marL="12700" marR="5080">
              <a:lnSpc>
                <a:spcPts val="1200"/>
              </a:lnSpc>
              <a:spcBef>
                <a:spcPts val="260"/>
              </a:spcBef>
            </a:pPr>
            <a:r>
              <a:rPr lang="tr-TR" sz="1050" b="1" spc="-55" dirty="0">
                <a:solidFill>
                  <a:srgbClr val="231F20"/>
                </a:solidFill>
                <a:latin typeface="Lucida Sans"/>
                <a:cs typeface="Lucida Sans"/>
              </a:rPr>
              <a:t>Tüm aile üyelerinin analizi, ölçüm sonuçları, bir kişisel profilde saklanır. </a:t>
            </a:r>
            <a:endParaRPr sz="1050" b="1" spc="-55" dirty="0">
              <a:solidFill>
                <a:srgbClr val="231F20"/>
              </a:solidFill>
              <a:latin typeface="Lucida Sans"/>
              <a:cs typeface="Lucida Sans"/>
            </a:endParaRPr>
          </a:p>
        </p:txBody>
      </p:sp>
      <p:sp>
        <p:nvSpPr>
          <p:cNvPr id="118" name="object 25"/>
          <p:cNvSpPr txBox="1"/>
          <p:nvPr/>
        </p:nvSpPr>
        <p:spPr>
          <a:xfrm>
            <a:off x="3771037" y="5939732"/>
            <a:ext cx="325120" cy="178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tr-TR" sz="1050" spc="-25" dirty="0">
                <a:solidFill>
                  <a:srgbClr val="231F20"/>
                </a:solidFill>
                <a:latin typeface="Calibri"/>
                <a:cs typeface="Calibri"/>
              </a:rPr>
              <a:t>Kolon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19" name="object 26"/>
          <p:cNvSpPr txBox="1"/>
          <p:nvPr/>
        </p:nvSpPr>
        <p:spPr>
          <a:xfrm>
            <a:off x="4566158" y="5939732"/>
            <a:ext cx="763270" cy="178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tr-TR" sz="1050" spc="-10" dirty="0">
                <a:solidFill>
                  <a:srgbClr val="231F20"/>
                </a:solidFill>
                <a:latin typeface="Calibri"/>
                <a:cs typeface="Calibri"/>
              </a:rPr>
              <a:t>Tiroit Bezi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20" name="object 27"/>
          <p:cNvSpPr txBox="1"/>
          <p:nvPr/>
        </p:nvSpPr>
        <p:spPr>
          <a:xfrm>
            <a:off x="2668346" y="5939732"/>
            <a:ext cx="501650" cy="178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tr-TR" sz="1050" spc="-35" dirty="0">
                <a:solidFill>
                  <a:srgbClr val="231F20"/>
                </a:solidFill>
                <a:latin typeface="Calibri"/>
                <a:cs typeface="Calibri"/>
              </a:rPr>
              <a:t>Pankreas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21" name="object 28"/>
          <p:cNvSpPr txBox="1"/>
          <p:nvPr/>
        </p:nvSpPr>
        <p:spPr>
          <a:xfrm>
            <a:off x="470599" y="5939732"/>
            <a:ext cx="730683" cy="178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tr-TR" sz="1050" spc="10" dirty="0">
                <a:solidFill>
                  <a:srgbClr val="231F20"/>
                </a:solidFill>
                <a:latin typeface="Calibri"/>
                <a:cs typeface="Calibri"/>
              </a:rPr>
              <a:t>Karaciğer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27" name="object 29"/>
          <p:cNvSpPr txBox="1"/>
          <p:nvPr/>
        </p:nvSpPr>
        <p:spPr>
          <a:xfrm>
            <a:off x="1656982" y="5939732"/>
            <a:ext cx="514984" cy="178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tr-TR" sz="1050" spc="5" dirty="0">
                <a:solidFill>
                  <a:srgbClr val="231F20"/>
                </a:solidFill>
                <a:latin typeface="Calibri"/>
                <a:cs typeface="Calibri"/>
              </a:rPr>
              <a:t>Mide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28" name="object 30"/>
          <p:cNvSpPr txBox="1"/>
          <p:nvPr/>
        </p:nvSpPr>
        <p:spPr>
          <a:xfrm>
            <a:off x="4451857" y="3899071"/>
            <a:ext cx="945948" cy="179152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 indent="64135">
              <a:lnSpc>
                <a:spcPts val="1019"/>
              </a:lnSpc>
              <a:spcBef>
                <a:spcPts val="370"/>
              </a:spcBef>
            </a:pPr>
            <a:r>
              <a:rPr lang="tr-TR" sz="1050" spc="-10" dirty="0">
                <a:solidFill>
                  <a:srgbClr val="231F20"/>
                </a:solidFill>
                <a:latin typeface="Calibri"/>
                <a:cs typeface="Calibri"/>
              </a:rPr>
              <a:t>Kalp ve Damar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29" name="object 31"/>
          <p:cNvSpPr txBox="1"/>
          <p:nvPr/>
        </p:nvSpPr>
        <p:spPr>
          <a:xfrm>
            <a:off x="3704627" y="3899122"/>
            <a:ext cx="515619" cy="30867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9370" marR="5080" indent="-27305">
              <a:lnSpc>
                <a:spcPts val="1010"/>
              </a:lnSpc>
              <a:spcBef>
                <a:spcPts val="380"/>
              </a:spcBef>
            </a:pPr>
            <a:r>
              <a:rPr lang="tr-TR" sz="1050" spc="-25" dirty="0">
                <a:solidFill>
                  <a:srgbClr val="231F20"/>
                </a:solidFill>
                <a:latin typeface="Calibri"/>
                <a:cs typeface="Calibri"/>
              </a:rPr>
              <a:t>Bağışıklık Sistemi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30" name="object 32"/>
          <p:cNvSpPr txBox="1"/>
          <p:nvPr/>
        </p:nvSpPr>
        <p:spPr>
          <a:xfrm>
            <a:off x="429324" y="3899122"/>
            <a:ext cx="774716" cy="35997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0800" marR="5080" indent="-38735" algn="ctr">
              <a:lnSpc>
                <a:spcPts val="1010"/>
              </a:lnSpc>
              <a:spcBef>
                <a:spcPts val="380"/>
              </a:spcBef>
            </a:pPr>
            <a:r>
              <a:rPr lang="tr-TR" sz="1050" spc="30" dirty="0">
                <a:solidFill>
                  <a:srgbClr val="231F20"/>
                </a:solidFill>
                <a:latin typeface="Calibri"/>
                <a:cs typeface="Calibri"/>
              </a:rPr>
              <a:t>Stres</a:t>
            </a:r>
          </a:p>
          <a:p>
            <a:pPr marL="50800" marR="5080" indent="-38735" algn="ctr">
              <a:lnSpc>
                <a:spcPts val="1010"/>
              </a:lnSpc>
              <a:spcBef>
                <a:spcPts val="380"/>
              </a:spcBef>
            </a:pPr>
            <a:r>
              <a:rPr lang="tr-TR" sz="1050" spc="30" dirty="0">
                <a:solidFill>
                  <a:srgbClr val="231F20"/>
                </a:solidFill>
                <a:latin typeface="Calibri"/>
                <a:cs typeface="Calibri"/>
              </a:rPr>
              <a:t>Seviyesi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31" name="object 33"/>
          <p:cNvSpPr txBox="1"/>
          <p:nvPr/>
        </p:nvSpPr>
        <p:spPr>
          <a:xfrm>
            <a:off x="1426379" y="3899122"/>
            <a:ext cx="1010667" cy="18043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87630" marR="5080" indent="-75565" algn="ctr">
              <a:lnSpc>
                <a:spcPts val="1010"/>
              </a:lnSpc>
              <a:spcBef>
                <a:spcPts val="380"/>
              </a:spcBef>
            </a:pPr>
            <a:r>
              <a:rPr lang="tr-TR" sz="1050" spc="-30" dirty="0">
                <a:solidFill>
                  <a:srgbClr val="231F20"/>
                </a:solidFill>
                <a:latin typeface="Calibri"/>
                <a:cs typeface="Calibri"/>
              </a:rPr>
              <a:t>Yorgunluk Seviyesi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32" name="object 34"/>
          <p:cNvSpPr txBox="1"/>
          <p:nvPr/>
        </p:nvSpPr>
        <p:spPr>
          <a:xfrm>
            <a:off x="2525406" y="3899122"/>
            <a:ext cx="840094" cy="18043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15570" marR="5080" indent="-103505" algn="ctr">
              <a:lnSpc>
                <a:spcPts val="1010"/>
              </a:lnSpc>
              <a:spcBef>
                <a:spcPts val="380"/>
              </a:spcBef>
            </a:pPr>
            <a:r>
              <a:rPr lang="tr-TR" sz="1050" spc="-35" dirty="0">
                <a:solidFill>
                  <a:srgbClr val="231F20"/>
                </a:solidFill>
                <a:latin typeface="Calibri"/>
                <a:cs typeface="Calibri"/>
              </a:rPr>
              <a:t>Nevroz Seviyesi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33" name="object 35"/>
          <p:cNvSpPr txBox="1"/>
          <p:nvPr/>
        </p:nvSpPr>
        <p:spPr>
          <a:xfrm>
            <a:off x="4708436" y="4932589"/>
            <a:ext cx="496851" cy="178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tr-TR" sz="1050" spc="0" dirty="0">
                <a:solidFill>
                  <a:srgbClr val="231F20"/>
                </a:solidFill>
                <a:latin typeface="Calibri"/>
                <a:cs typeface="Calibri"/>
              </a:rPr>
              <a:t>Akciğer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34" name="object 36"/>
          <p:cNvSpPr txBox="1"/>
          <p:nvPr/>
        </p:nvSpPr>
        <p:spPr>
          <a:xfrm>
            <a:off x="3675634" y="4922259"/>
            <a:ext cx="515620" cy="178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tr-TR" sz="1050" spc="-5" dirty="0">
                <a:solidFill>
                  <a:srgbClr val="231F20"/>
                </a:solidFill>
                <a:latin typeface="Calibri"/>
                <a:cs typeface="Calibri"/>
              </a:rPr>
              <a:t>Bronş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35" name="object 37"/>
          <p:cNvSpPr txBox="1"/>
          <p:nvPr/>
        </p:nvSpPr>
        <p:spPr>
          <a:xfrm>
            <a:off x="916321" y="4979098"/>
            <a:ext cx="1932142" cy="178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tr-TR" sz="1050" spc="5" dirty="0" err="1">
                <a:solidFill>
                  <a:srgbClr val="231F20"/>
                </a:solidFill>
                <a:latin typeface="Calibri"/>
                <a:cs typeface="Calibri"/>
              </a:rPr>
              <a:t>Sevikal</a:t>
            </a:r>
            <a:r>
              <a:rPr lang="tr-TR" sz="1050" spc="5" dirty="0">
                <a:solidFill>
                  <a:srgbClr val="231F20"/>
                </a:solidFill>
                <a:latin typeface="Calibri"/>
                <a:cs typeface="Calibri"/>
              </a:rPr>
              <a:t>, </a:t>
            </a:r>
            <a:r>
              <a:rPr lang="tr-TR" sz="1050" spc="5" dirty="0" err="1">
                <a:solidFill>
                  <a:srgbClr val="231F20"/>
                </a:solidFill>
                <a:latin typeface="Calibri"/>
                <a:cs typeface="Calibri"/>
              </a:rPr>
              <a:t>torakal</a:t>
            </a:r>
            <a:r>
              <a:rPr lang="tr-TR" sz="1050" spc="5" dirty="0">
                <a:solidFill>
                  <a:srgbClr val="231F20"/>
                </a:solidFill>
                <a:latin typeface="Calibri"/>
                <a:cs typeface="Calibri"/>
              </a:rPr>
              <a:t> ve </a:t>
            </a:r>
            <a:r>
              <a:rPr lang="tr-TR" sz="1050" spc="5" dirty="0" err="1">
                <a:solidFill>
                  <a:srgbClr val="231F20"/>
                </a:solidFill>
                <a:latin typeface="Calibri"/>
                <a:cs typeface="Calibri"/>
              </a:rPr>
              <a:t>lomber</a:t>
            </a:r>
            <a:r>
              <a:rPr lang="tr-TR" sz="1050" spc="5" dirty="0">
                <a:solidFill>
                  <a:srgbClr val="231F20"/>
                </a:solidFill>
                <a:latin typeface="Calibri"/>
                <a:cs typeface="Calibri"/>
              </a:rPr>
              <a:t> omurga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36" name="object 38"/>
          <p:cNvSpPr txBox="1"/>
          <p:nvPr/>
        </p:nvSpPr>
        <p:spPr>
          <a:xfrm>
            <a:off x="367892" y="6957205"/>
            <a:ext cx="904430" cy="178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tr-TR" sz="1050" dirty="0">
                <a:solidFill>
                  <a:srgbClr val="231F20"/>
                </a:solidFill>
                <a:latin typeface="Calibri"/>
                <a:cs typeface="Calibri"/>
              </a:rPr>
              <a:t>Böbrekler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37" name="object 39"/>
          <p:cNvSpPr txBox="1"/>
          <p:nvPr/>
        </p:nvSpPr>
        <p:spPr>
          <a:xfrm>
            <a:off x="1550702" y="6957205"/>
            <a:ext cx="668431" cy="3404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tr-TR" sz="1050" spc="-20" dirty="0">
                <a:solidFill>
                  <a:srgbClr val="231F20"/>
                </a:solidFill>
                <a:latin typeface="Calibri"/>
                <a:cs typeface="Calibri"/>
              </a:rPr>
              <a:t>Böbrek Üstü Bezleri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38" name="object 40"/>
          <p:cNvSpPr txBox="1"/>
          <p:nvPr/>
        </p:nvSpPr>
        <p:spPr>
          <a:xfrm>
            <a:off x="2705532" y="6957205"/>
            <a:ext cx="427355" cy="35997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4290" marR="5080" indent="-22225" algn="ctr">
              <a:lnSpc>
                <a:spcPts val="1010"/>
              </a:lnSpc>
              <a:spcBef>
                <a:spcPts val="380"/>
              </a:spcBef>
            </a:pPr>
            <a:r>
              <a:rPr lang="tr-TR" sz="1050" spc="-5" dirty="0">
                <a:solidFill>
                  <a:srgbClr val="231F20"/>
                </a:solidFill>
                <a:latin typeface="Calibri"/>
                <a:cs typeface="Calibri"/>
              </a:rPr>
              <a:t>İdrar</a:t>
            </a:r>
          </a:p>
          <a:p>
            <a:pPr marL="34290" marR="5080" indent="-22225" algn="ctr">
              <a:lnSpc>
                <a:spcPts val="1010"/>
              </a:lnSpc>
              <a:spcBef>
                <a:spcPts val="380"/>
              </a:spcBef>
            </a:pPr>
            <a:r>
              <a:rPr lang="tr-TR" sz="1050" spc="-5" dirty="0">
                <a:solidFill>
                  <a:srgbClr val="231F20"/>
                </a:solidFill>
                <a:latin typeface="Calibri"/>
                <a:cs typeface="Calibri"/>
              </a:rPr>
              <a:t>Torbası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39" name="object 41"/>
          <p:cNvSpPr txBox="1"/>
          <p:nvPr/>
        </p:nvSpPr>
        <p:spPr>
          <a:xfrm>
            <a:off x="3743440" y="6957205"/>
            <a:ext cx="380365" cy="178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tr-TR" sz="1050" spc="-15" dirty="0">
                <a:solidFill>
                  <a:srgbClr val="231F20"/>
                </a:solidFill>
                <a:latin typeface="Calibri"/>
                <a:cs typeface="Calibri"/>
              </a:rPr>
              <a:t>Rahim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40" name="object 42"/>
          <p:cNvSpPr txBox="1"/>
          <p:nvPr/>
        </p:nvSpPr>
        <p:spPr>
          <a:xfrm>
            <a:off x="4708436" y="6957205"/>
            <a:ext cx="479425" cy="178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tr-TR" sz="1050" spc="-5" dirty="0">
                <a:solidFill>
                  <a:srgbClr val="231F20"/>
                </a:solidFill>
                <a:latin typeface="Calibri"/>
                <a:cs typeface="Calibri"/>
              </a:rPr>
              <a:t>Prostat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41" name="object 43"/>
          <p:cNvSpPr/>
          <p:nvPr/>
        </p:nvSpPr>
        <p:spPr>
          <a:xfrm>
            <a:off x="874286" y="7004432"/>
            <a:ext cx="36195" cy="15875"/>
          </a:xfrm>
          <a:custGeom>
            <a:avLst/>
            <a:gdLst/>
            <a:ahLst/>
            <a:cxnLst/>
            <a:rect l="l" t="t" r="r" b="b"/>
            <a:pathLst>
              <a:path w="36194" h="15875">
                <a:moveTo>
                  <a:pt x="34163" y="0"/>
                </a:moveTo>
                <a:lnTo>
                  <a:pt x="0" y="9245"/>
                </a:lnTo>
                <a:lnTo>
                  <a:pt x="1625" y="15278"/>
                </a:lnTo>
                <a:lnTo>
                  <a:pt x="35801" y="6032"/>
                </a:lnTo>
                <a:lnTo>
                  <a:pt x="341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44"/>
          <p:cNvSpPr/>
          <p:nvPr/>
        </p:nvSpPr>
        <p:spPr>
          <a:xfrm>
            <a:off x="1778265" y="5433345"/>
            <a:ext cx="253365" cy="373380"/>
          </a:xfrm>
          <a:custGeom>
            <a:avLst/>
            <a:gdLst/>
            <a:ahLst/>
            <a:cxnLst/>
            <a:rect l="l" t="t" r="r" b="b"/>
            <a:pathLst>
              <a:path w="253364" h="373379">
                <a:moveTo>
                  <a:pt x="47893" y="284733"/>
                </a:moveTo>
                <a:lnTo>
                  <a:pt x="29696" y="286915"/>
                </a:lnTo>
                <a:lnTo>
                  <a:pt x="17772" y="293595"/>
                </a:lnTo>
                <a:lnTo>
                  <a:pt x="11252" y="304975"/>
                </a:lnTo>
                <a:lnTo>
                  <a:pt x="9272" y="321259"/>
                </a:lnTo>
                <a:lnTo>
                  <a:pt x="11518" y="336943"/>
                </a:lnTo>
                <a:lnTo>
                  <a:pt x="18588" y="348170"/>
                </a:lnTo>
                <a:lnTo>
                  <a:pt x="30982" y="354920"/>
                </a:lnTo>
                <a:lnTo>
                  <a:pt x="49201" y="357174"/>
                </a:lnTo>
                <a:lnTo>
                  <a:pt x="127230" y="357174"/>
                </a:lnTo>
                <a:lnTo>
                  <a:pt x="130938" y="360222"/>
                </a:lnTo>
                <a:lnTo>
                  <a:pt x="132284" y="366217"/>
                </a:lnTo>
                <a:lnTo>
                  <a:pt x="133491" y="371259"/>
                </a:lnTo>
                <a:lnTo>
                  <a:pt x="135015" y="373024"/>
                </a:lnTo>
                <a:lnTo>
                  <a:pt x="158332" y="373024"/>
                </a:lnTo>
                <a:lnTo>
                  <a:pt x="159615" y="371678"/>
                </a:lnTo>
                <a:lnTo>
                  <a:pt x="158726" y="364947"/>
                </a:lnTo>
                <a:lnTo>
                  <a:pt x="154262" y="350241"/>
                </a:lnTo>
                <a:lnTo>
                  <a:pt x="145830" y="339607"/>
                </a:lnTo>
                <a:lnTo>
                  <a:pt x="134210" y="333150"/>
                </a:lnTo>
                <a:lnTo>
                  <a:pt x="120181" y="330974"/>
                </a:lnTo>
                <a:lnTo>
                  <a:pt x="38685" y="330974"/>
                </a:lnTo>
                <a:lnTo>
                  <a:pt x="35472" y="328231"/>
                </a:lnTo>
                <a:lnTo>
                  <a:pt x="35472" y="313334"/>
                </a:lnTo>
                <a:lnTo>
                  <a:pt x="38533" y="311162"/>
                </a:lnTo>
                <a:lnTo>
                  <a:pt x="211608" y="311162"/>
                </a:lnTo>
                <a:lnTo>
                  <a:pt x="231224" y="308682"/>
                </a:lnTo>
                <a:lnTo>
                  <a:pt x="243954" y="301410"/>
                </a:lnTo>
                <a:lnTo>
                  <a:pt x="250833" y="289597"/>
                </a:lnTo>
                <a:lnTo>
                  <a:pt x="251437" y="284886"/>
                </a:lnTo>
                <a:lnTo>
                  <a:pt x="211608" y="284886"/>
                </a:lnTo>
                <a:lnTo>
                  <a:pt x="47893" y="284733"/>
                </a:lnTo>
                <a:close/>
              </a:path>
              <a:path w="253364" h="373379">
                <a:moveTo>
                  <a:pt x="29704" y="148132"/>
                </a:moveTo>
                <a:lnTo>
                  <a:pt x="9008" y="166659"/>
                </a:lnTo>
                <a:lnTo>
                  <a:pt x="0" y="196459"/>
                </a:lnTo>
                <a:lnTo>
                  <a:pt x="4986" y="228691"/>
                </a:lnTo>
                <a:lnTo>
                  <a:pt x="26273" y="254514"/>
                </a:lnTo>
                <a:lnTo>
                  <a:pt x="66168" y="265087"/>
                </a:lnTo>
                <a:lnTo>
                  <a:pt x="223000" y="265087"/>
                </a:lnTo>
                <a:lnTo>
                  <a:pt x="226594" y="267969"/>
                </a:lnTo>
                <a:lnTo>
                  <a:pt x="226594" y="282003"/>
                </a:lnTo>
                <a:lnTo>
                  <a:pt x="222911" y="284886"/>
                </a:lnTo>
                <a:lnTo>
                  <a:pt x="251437" y="284886"/>
                </a:lnTo>
                <a:lnTo>
                  <a:pt x="229997" y="241163"/>
                </a:lnTo>
                <a:lnTo>
                  <a:pt x="63920" y="238709"/>
                </a:lnTo>
                <a:lnTo>
                  <a:pt x="34325" y="224452"/>
                </a:lnTo>
                <a:lnTo>
                  <a:pt x="28862" y="196703"/>
                </a:lnTo>
                <a:lnTo>
                  <a:pt x="42810" y="177480"/>
                </a:lnTo>
                <a:lnTo>
                  <a:pt x="216932" y="177480"/>
                </a:lnTo>
                <a:lnTo>
                  <a:pt x="217108" y="177330"/>
                </a:lnTo>
                <a:lnTo>
                  <a:pt x="226795" y="156406"/>
                </a:lnTo>
                <a:lnTo>
                  <a:pt x="95222" y="156406"/>
                </a:lnTo>
                <a:lnTo>
                  <a:pt x="59780" y="149720"/>
                </a:lnTo>
                <a:lnTo>
                  <a:pt x="29704" y="148132"/>
                </a:lnTo>
                <a:close/>
              </a:path>
              <a:path w="253364" h="373379">
                <a:moveTo>
                  <a:pt x="216932" y="177480"/>
                </a:moveTo>
                <a:lnTo>
                  <a:pt x="42810" y="177480"/>
                </a:lnTo>
                <a:lnTo>
                  <a:pt x="71451" y="188798"/>
                </a:lnTo>
                <a:lnTo>
                  <a:pt x="107151" y="210852"/>
                </a:lnTo>
                <a:lnTo>
                  <a:pt x="147689" y="215220"/>
                </a:lnTo>
                <a:lnTo>
                  <a:pt x="186523" y="203510"/>
                </a:lnTo>
                <a:lnTo>
                  <a:pt x="216932" y="177480"/>
                </a:lnTo>
                <a:close/>
              </a:path>
              <a:path w="253364" h="373379">
                <a:moveTo>
                  <a:pt x="127319" y="0"/>
                </a:moveTo>
                <a:lnTo>
                  <a:pt x="102249" y="0"/>
                </a:lnTo>
                <a:lnTo>
                  <a:pt x="100953" y="1993"/>
                </a:lnTo>
                <a:lnTo>
                  <a:pt x="101423" y="9220"/>
                </a:lnTo>
                <a:lnTo>
                  <a:pt x="106821" y="35128"/>
                </a:lnTo>
                <a:lnTo>
                  <a:pt x="116319" y="51904"/>
                </a:lnTo>
                <a:lnTo>
                  <a:pt x="126385" y="65109"/>
                </a:lnTo>
                <a:lnTo>
                  <a:pt x="133491" y="80302"/>
                </a:lnTo>
                <a:lnTo>
                  <a:pt x="135325" y="118771"/>
                </a:lnTo>
                <a:lnTo>
                  <a:pt x="121486" y="145114"/>
                </a:lnTo>
                <a:lnTo>
                  <a:pt x="95222" y="156406"/>
                </a:lnTo>
                <a:lnTo>
                  <a:pt x="226795" y="156406"/>
                </a:lnTo>
                <a:lnTo>
                  <a:pt x="238236" y="131696"/>
                </a:lnTo>
                <a:lnTo>
                  <a:pt x="232629" y="92197"/>
                </a:lnTo>
                <a:lnTo>
                  <a:pt x="207469" y="64892"/>
                </a:lnTo>
                <a:lnTo>
                  <a:pt x="169940" y="55841"/>
                </a:lnTo>
                <a:lnTo>
                  <a:pt x="161939" y="55784"/>
                </a:lnTo>
                <a:lnTo>
                  <a:pt x="155844" y="54324"/>
                </a:lnTo>
                <a:lnTo>
                  <a:pt x="132289" y="20362"/>
                </a:lnTo>
                <a:lnTo>
                  <a:pt x="129147" y="1752"/>
                </a:lnTo>
                <a:lnTo>
                  <a:pt x="127319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45"/>
          <p:cNvSpPr/>
          <p:nvPr/>
        </p:nvSpPr>
        <p:spPr>
          <a:xfrm>
            <a:off x="1651496" y="5366759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098" y="0"/>
                </a:moveTo>
                <a:lnTo>
                  <a:pt x="207605" y="4077"/>
                </a:lnTo>
                <a:lnTo>
                  <a:pt x="164786" y="15833"/>
                </a:lnTo>
                <a:lnTo>
                  <a:pt x="125357" y="34553"/>
                </a:lnTo>
                <a:lnTo>
                  <a:pt x="90032" y="59523"/>
                </a:lnTo>
                <a:lnTo>
                  <a:pt x="59527" y="90027"/>
                </a:lnTo>
                <a:lnTo>
                  <a:pt x="34556" y="125351"/>
                </a:lnTo>
                <a:lnTo>
                  <a:pt x="15835" y="164781"/>
                </a:lnTo>
                <a:lnTo>
                  <a:pt x="4077" y="207601"/>
                </a:lnTo>
                <a:lnTo>
                  <a:pt x="0" y="253098"/>
                </a:lnTo>
                <a:lnTo>
                  <a:pt x="4077" y="298594"/>
                </a:lnTo>
                <a:lnTo>
                  <a:pt x="15835" y="341415"/>
                </a:lnTo>
                <a:lnTo>
                  <a:pt x="34556" y="380844"/>
                </a:lnTo>
                <a:lnTo>
                  <a:pt x="59527" y="416169"/>
                </a:lnTo>
                <a:lnTo>
                  <a:pt x="90032" y="446673"/>
                </a:lnTo>
                <a:lnTo>
                  <a:pt x="125357" y="471642"/>
                </a:lnTo>
                <a:lnTo>
                  <a:pt x="164786" y="490362"/>
                </a:lnTo>
                <a:lnTo>
                  <a:pt x="207605" y="502119"/>
                </a:lnTo>
                <a:lnTo>
                  <a:pt x="253098" y="506196"/>
                </a:lnTo>
                <a:lnTo>
                  <a:pt x="298595" y="502119"/>
                </a:lnTo>
                <a:lnTo>
                  <a:pt x="341416" y="490362"/>
                </a:lnTo>
                <a:lnTo>
                  <a:pt x="380848" y="471642"/>
                </a:lnTo>
                <a:lnTo>
                  <a:pt x="416174" y="446673"/>
                </a:lnTo>
                <a:lnTo>
                  <a:pt x="446680" y="416169"/>
                </a:lnTo>
                <a:lnTo>
                  <a:pt x="471652" y="380844"/>
                </a:lnTo>
                <a:lnTo>
                  <a:pt x="490373" y="341415"/>
                </a:lnTo>
                <a:lnTo>
                  <a:pt x="502131" y="298594"/>
                </a:lnTo>
                <a:lnTo>
                  <a:pt x="506209" y="253098"/>
                </a:lnTo>
                <a:lnTo>
                  <a:pt x="502131" y="207601"/>
                </a:lnTo>
                <a:lnTo>
                  <a:pt x="490373" y="164781"/>
                </a:lnTo>
                <a:lnTo>
                  <a:pt x="471652" y="125351"/>
                </a:lnTo>
                <a:lnTo>
                  <a:pt x="446680" y="90027"/>
                </a:lnTo>
                <a:lnTo>
                  <a:pt x="416174" y="59523"/>
                </a:lnTo>
                <a:lnTo>
                  <a:pt x="380848" y="34553"/>
                </a:lnTo>
                <a:lnTo>
                  <a:pt x="341416" y="15833"/>
                </a:lnTo>
                <a:lnTo>
                  <a:pt x="298595" y="4077"/>
                </a:lnTo>
                <a:lnTo>
                  <a:pt x="253098" y="0"/>
                </a:lnTo>
                <a:close/>
              </a:path>
            </a:pathLst>
          </a:custGeom>
          <a:ln w="12001">
            <a:solidFill>
              <a:srgbClr val="CAE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46"/>
          <p:cNvSpPr/>
          <p:nvPr/>
        </p:nvSpPr>
        <p:spPr>
          <a:xfrm>
            <a:off x="3791858" y="5489886"/>
            <a:ext cx="271145" cy="309245"/>
          </a:xfrm>
          <a:custGeom>
            <a:avLst/>
            <a:gdLst/>
            <a:ahLst/>
            <a:cxnLst/>
            <a:rect l="l" t="t" r="r" b="b"/>
            <a:pathLst>
              <a:path w="271145" h="309245">
                <a:moveTo>
                  <a:pt x="142752" y="187783"/>
                </a:moveTo>
                <a:lnTo>
                  <a:pt x="129338" y="194313"/>
                </a:lnTo>
                <a:lnTo>
                  <a:pt x="119298" y="206619"/>
                </a:lnTo>
                <a:lnTo>
                  <a:pt x="115347" y="222719"/>
                </a:lnTo>
                <a:lnTo>
                  <a:pt x="115347" y="227279"/>
                </a:lnTo>
                <a:lnTo>
                  <a:pt x="116160" y="234073"/>
                </a:lnTo>
                <a:lnTo>
                  <a:pt x="118979" y="237667"/>
                </a:lnTo>
                <a:lnTo>
                  <a:pt x="114082" y="248199"/>
                </a:lnTo>
                <a:lnTo>
                  <a:pt x="117909" y="268260"/>
                </a:lnTo>
                <a:lnTo>
                  <a:pt x="124666" y="290747"/>
                </a:lnTo>
                <a:lnTo>
                  <a:pt x="128555" y="308559"/>
                </a:lnTo>
                <a:lnTo>
                  <a:pt x="143402" y="308736"/>
                </a:lnTo>
                <a:lnTo>
                  <a:pt x="145959" y="294088"/>
                </a:lnTo>
                <a:lnTo>
                  <a:pt x="151133" y="272219"/>
                </a:lnTo>
                <a:lnTo>
                  <a:pt x="155435" y="251038"/>
                </a:lnTo>
                <a:lnTo>
                  <a:pt x="155378" y="238455"/>
                </a:lnTo>
                <a:lnTo>
                  <a:pt x="184019" y="238455"/>
                </a:lnTo>
                <a:lnTo>
                  <a:pt x="190734" y="234886"/>
                </a:lnTo>
                <a:lnTo>
                  <a:pt x="229171" y="234886"/>
                </a:lnTo>
                <a:lnTo>
                  <a:pt x="231832" y="231660"/>
                </a:lnTo>
                <a:lnTo>
                  <a:pt x="239257" y="228791"/>
                </a:lnTo>
                <a:lnTo>
                  <a:pt x="247267" y="222834"/>
                </a:lnTo>
                <a:lnTo>
                  <a:pt x="253922" y="213762"/>
                </a:lnTo>
                <a:lnTo>
                  <a:pt x="257282" y="201548"/>
                </a:lnTo>
                <a:lnTo>
                  <a:pt x="263126" y="192372"/>
                </a:lnTo>
                <a:lnTo>
                  <a:pt x="263429" y="189776"/>
                </a:lnTo>
                <a:lnTo>
                  <a:pt x="190519" y="189776"/>
                </a:lnTo>
                <a:lnTo>
                  <a:pt x="189693" y="189014"/>
                </a:lnTo>
                <a:lnTo>
                  <a:pt x="156825" y="189014"/>
                </a:lnTo>
                <a:lnTo>
                  <a:pt x="142752" y="187783"/>
                </a:lnTo>
                <a:close/>
              </a:path>
              <a:path w="271145" h="309245">
                <a:moveTo>
                  <a:pt x="229171" y="234886"/>
                </a:moveTo>
                <a:lnTo>
                  <a:pt x="190734" y="234886"/>
                </a:lnTo>
                <a:lnTo>
                  <a:pt x="203091" y="244197"/>
                </a:lnTo>
                <a:lnTo>
                  <a:pt x="215393" y="244484"/>
                </a:lnTo>
                <a:lnTo>
                  <a:pt x="225641" y="239165"/>
                </a:lnTo>
                <a:lnTo>
                  <a:pt x="229171" y="234886"/>
                </a:lnTo>
                <a:close/>
              </a:path>
              <a:path w="271145" h="309245">
                <a:moveTo>
                  <a:pt x="184019" y="238455"/>
                </a:moveTo>
                <a:lnTo>
                  <a:pt x="155378" y="238455"/>
                </a:lnTo>
                <a:lnTo>
                  <a:pt x="162883" y="242203"/>
                </a:lnTo>
                <a:lnTo>
                  <a:pt x="172375" y="242190"/>
                </a:lnTo>
                <a:lnTo>
                  <a:pt x="182208" y="239417"/>
                </a:lnTo>
                <a:lnTo>
                  <a:pt x="184019" y="238455"/>
                </a:lnTo>
                <a:close/>
              </a:path>
              <a:path w="271145" h="309245">
                <a:moveTo>
                  <a:pt x="231762" y="64665"/>
                </a:moveTo>
                <a:lnTo>
                  <a:pt x="217261" y="70042"/>
                </a:lnTo>
                <a:lnTo>
                  <a:pt x="207435" y="81889"/>
                </a:lnTo>
                <a:lnTo>
                  <a:pt x="205212" y="87261"/>
                </a:lnTo>
                <a:lnTo>
                  <a:pt x="206394" y="92760"/>
                </a:lnTo>
                <a:lnTo>
                  <a:pt x="209861" y="103263"/>
                </a:lnTo>
                <a:lnTo>
                  <a:pt x="205924" y="109493"/>
                </a:lnTo>
                <a:lnTo>
                  <a:pt x="204539" y="117100"/>
                </a:lnTo>
                <a:lnTo>
                  <a:pt x="205889" y="124944"/>
                </a:lnTo>
                <a:lnTo>
                  <a:pt x="210153" y="131889"/>
                </a:lnTo>
                <a:lnTo>
                  <a:pt x="206472" y="138078"/>
                </a:lnTo>
                <a:lnTo>
                  <a:pt x="206078" y="146853"/>
                </a:lnTo>
                <a:lnTo>
                  <a:pt x="207886" y="155471"/>
                </a:lnTo>
                <a:lnTo>
                  <a:pt x="210813" y="161188"/>
                </a:lnTo>
                <a:lnTo>
                  <a:pt x="203434" y="166865"/>
                </a:lnTo>
                <a:lnTo>
                  <a:pt x="202711" y="176618"/>
                </a:lnTo>
                <a:lnTo>
                  <a:pt x="204158" y="182371"/>
                </a:lnTo>
                <a:lnTo>
                  <a:pt x="199320" y="183705"/>
                </a:lnTo>
                <a:lnTo>
                  <a:pt x="194151" y="186334"/>
                </a:lnTo>
                <a:lnTo>
                  <a:pt x="190519" y="189776"/>
                </a:lnTo>
                <a:lnTo>
                  <a:pt x="263429" y="189776"/>
                </a:lnTo>
                <a:lnTo>
                  <a:pt x="264493" y="180668"/>
                </a:lnTo>
                <a:lnTo>
                  <a:pt x="261654" y="169057"/>
                </a:lnTo>
                <a:lnTo>
                  <a:pt x="254882" y="160159"/>
                </a:lnTo>
                <a:lnTo>
                  <a:pt x="257883" y="155237"/>
                </a:lnTo>
                <a:lnTo>
                  <a:pt x="259607" y="146853"/>
                </a:lnTo>
                <a:lnTo>
                  <a:pt x="259537" y="141949"/>
                </a:lnTo>
                <a:lnTo>
                  <a:pt x="259397" y="136815"/>
                </a:lnTo>
                <a:lnTo>
                  <a:pt x="256254" y="128600"/>
                </a:lnTo>
                <a:lnTo>
                  <a:pt x="259577" y="122072"/>
                </a:lnTo>
                <a:lnTo>
                  <a:pt x="260520" y="114836"/>
                </a:lnTo>
                <a:lnTo>
                  <a:pt x="260498" y="114430"/>
                </a:lnTo>
                <a:lnTo>
                  <a:pt x="259431" y="107331"/>
                </a:lnTo>
                <a:lnTo>
                  <a:pt x="256546" y="100825"/>
                </a:lnTo>
                <a:lnTo>
                  <a:pt x="261485" y="95147"/>
                </a:lnTo>
                <a:lnTo>
                  <a:pt x="263836" y="86796"/>
                </a:lnTo>
                <a:lnTo>
                  <a:pt x="263775" y="77352"/>
                </a:lnTo>
                <a:lnTo>
                  <a:pt x="261042" y="69938"/>
                </a:lnTo>
                <a:lnTo>
                  <a:pt x="247501" y="64912"/>
                </a:lnTo>
                <a:lnTo>
                  <a:pt x="231762" y="64665"/>
                </a:lnTo>
                <a:close/>
              </a:path>
              <a:path w="271145" h="309245">
                <a:moveTo>
                  <a:pt x="173605" y="181036"/>
                </a:moveTo>
                <a:lnTo>
                  <a:pt x="163919" y="183129"/>
                </a:lnTo>
                <a:lnTo>
                  <a:pt x="156825" y="189014"/>
                </a:lnTo>
                <a:lnTo>
                  <a:pt x="189693" y="189014"/>
                </a:lnTo>
                <a:lnTo>
                  <a:pt x="183318" y="183129"/>
                </a:lnTo>
                <a:lnTo>
                  <a:pt x="173605" y="181036"/>
                </a:lnTo>
                <a:close/>
              </a:path>
              <a:path w="271145" h="309245">
                <a:moveTo>
                  <a:pt x="19526" y="37566"/>
                </a:moveTo>
                <a:lnTo>
                  <a:pt x="14094" y="43086"/>
                </a:lnTo>
                <a:lnTo>
                  <a:pt x="10764" y="52166"/>
                </a:lnTo>
                <a:lnTo>
                  <a:pt x="10323" y="61821"/>
                </a:lnTo>
                <a:lnTo>
                  <a:pt x="13557" y="69062"/>
                </a:lnTo>
                <a:lnTo>
                  <a:pt x="10128" y="74676"/>
                </a:lnTo>
                <a:lnTo>
                  <a:pt x="7912" y="82896"/>
                </a:lnTo>
                <a:lnTo>
                  <a:pt x="7695" y="91815"/>
                </a:lnTo>
                <a:lnTo>
                  <a:pt x="10267" y="99529"/>
                </a:lnTo>
                <a:lnTo>
                  <a:pt x="4503" y="105628"/>
                </a:lnTo>
                <a:lnTo>
                  <a:pt x="2474" y="114430"/>
                </a:lnTo>
                <a:lnTo>
                  <a:pt x="3815" y="123293"/>
                </a:lnTo>
                <a:lnTo>
                  <a:pt x="8159" y="129578"/>
                </a:lnTo>
                <a:lnTo>
                  <a:pt x="1681" y="137064"/>
                </a:lnTo>
                <a:lnTo>
                  <a:pt x="0" y="145632"/>
                </a:lnTo>
                <a:lnTo>
                  <a:pt x="2080" y="153622"/>
                </a:lnTo>
                <a:lnTo>
                  <a:pt x="6889" y="159372"/>
                </a:lnTo>
                <a:lnTo>
                  <a:pt x="6971" y="161188"/>
                </a:lnTo>
                <a:lnTo>
                  <a:pt x="7054" y="162509"/>
                </a:lnTo>
                <a:lnTo>
                  <a:pt x="17062" y="179779"/>
                </a:lnTo>
                <a:lnTo>
                  <a:pt x="36425" y="186077"/>
                </a:lnTo>
                <a:lnTo>
                  <a:pt x="56437" y="181482"/>
                </a:lnTo>
                <a:lnTo>
                  <a:pt x="68395" y="166077"/>
                </a:lnTo>
                <a:lnTo>
                  <a:pt x="73690" y="159746"/>
                </a:lnTo>
                <a:lnTo>
                  <a:pt x="77387" y="151450"/>
                </a:lnTo>
                <a:lnTo>
                  <a:pt x="77321" y="141949"/>
                </a:lnTo>
                <a:lnTo>
                  <a:pt x="71329" y="132003"/>
                </a:lnTo>
                <a:lnTo>
                  <a:pt x="75884" y="123845"/>
                </a:lnTo>
                <a:lnTo>
                  <a:pt x="75860" y="114430"/>
                </a:lnTo>
                <a:lnTo>
                  <a:pt x="73117" y="106689"/>
                </a:lnTo>
                <a:lnTo>
                  <a:pt x="68649" y="101117"/>
                </a:lnTo>
                <a:lnTo>
                  <a:pt x="70643" y="94818"/>
                </a:lnTo>
                <a:lnTo>
                  <a:pt x="71824" y="83934"/>
                </a:lnTo>
                <a:lnTo>
                  <a:pt x="66528" y="77876"/>
                </a:lnTo>
                <a:lnTo>
                  <a:pt x="71761" y="74726"/>
                </a:lnTo>
                <a:lnTo>
                  <a:pt x="48083" y="58124"/>
                </a:lnTo>
                <a:lnTo>
                  <a:pt x="37763" y="54508"/>
                </a:lnTo>
                <a:lnTo>
                  <a:pt x="26384" y="48717"/>
                </a:lnTo>
                <a:lnTo>
                  <a:pt x="19932" y="39382"/>
                </a:lnTo>
                <a:lnTo>
                  <a:pt x="19526" y="37566"/>
                </a:lnTo>
                <a:close/>
              </a:path>
              <a:path w="271145" h="309245">
                <a:moveTo>
                  <a:pt x="174804" y="88645"/>
                </a:moveTo>
                <a:lnTo>
                  <a:pt x="148113" y="88645"/>
                </a:lnTo>
                <a:lnTo>
                  <a:pt x="155134" y="93854"/>
                </a:lnTo>
                <a:lnTo>
                  <a:pt x="164539" y="93887"/>
                </a:lnTo>
                <a:lnTo>
                  <a:pt x="173561" y="90021"/>
                </a:lnTo>
                <a:lnTo>
                  <a:pt x="174804" y="88645"/>
                </a:lnTo>
                <a:close/>
              </a:path>
              <a:path w="271145" h="309245">
                <a:moveTo>
                  <a:pt x="202456" y="83083"/>
                </a:moveTo>
                <a:lnTo>
                  <a:pt x="115385" y="83083"/>
                </a:lnTo>
                <a:lnTo>
                  <a:pt x="118826" y="88619"/>
                </a:lnTo>
                <a:lnTo>
                  <a:pt x="126087" y="92708"/>
                </a:lnTo>
                <a:lnTo>
                  <a:pt x="136179" y="93375"/>
                </a:lnTo>
                <a:lnTo>
                  <a:pt x="148113" y="88645"/>
                </a:lnTo>
                <a:lnTo>
                  <a:pt x="174804" y="88645"/>
                </a:lnTo>
                <a:lnTo>
                  <a:pt x="179431" y="83527"/>
                </a:lnTo>
                <a:lnTo>
                  <a:pt x="201791" y="83527"/>
                </a:lnTo>
                <a:lnTo>
                  <a:pt x="202456" y="83083"/>
                </a:lnTo>
                <a:close/>
              </a:path>
              <a:path w="271145" h="309245">
                <a:moveTo>
                  <a:pt x="201791" y="83527"/>
                </a:moveTo>
                <a:lnTo>
                  <a:pt x="179431" y="83527"/>
                </a:lnTo>
                <a:lnTo>
                  <a:pt x="186970" y="86751"/>
                </a:lnTo>
                <a:lnTo>
                  <a:pt x="193960" y="86796"/>
                </a:lnTo>
                <a:lnTo>
                  <a:pt x="200227" y="84572"/>
                </a:lnTo>
                <a:lnTo>
                  <a:pt x="201791" y="83527"/>
                </a:lnTo>
                <a:close/>
              </a:path>
              <a:path w="271145" h="309245">
                <a:moveTo>
                  <a:pt x="34791" y="10325"/>
                </a:moveTo>
                <a:lnTo>
                  <a:pt x="22210" y="19722"/>
                </a:lnTo>
                <a:lnTo>
                  <a:pt x="21442" y="31772"/>
                </a:lnTo>
                <a:lnTo>
                  <a:pt x="29110" y="43636"/>
                </a:lnTo>
                <a:lnTo>
                  <a:pt x="41840" y="52476"/>
                </a:lnTo>
                <a:lnTo>
                  <a:pt x="47097" y="54990"/>
                </a:lnTo>
                <a:lnTo>
                  <a:pt x="55378" y="56476"/>
                </a:lnTo>
                <a:lnTo>
                  <a:pt x="61055" y="57391"/>
                </a:lnTo>
                <a:lnTo>
                  <a:pt x="67794" y="60597"/>
                </a:lnTo>
                <a:lnTo>
                  <a:pt x="71168" y="64452"/>
                </a:lnTo>
                <a:lnTo>
                  <a:pt x="74515" y="67715"/>
                </a:lnTo>
                <a:lnTo>
                  <a:pt x="81476" y="69443"/>
                </a:lnTo>
                <a:lnTo>
                  <a:pt x="85428" y="76243"/>
                </a:lnTo>
                <a:lnTo>
                  <a:pt x="93573" y="81226"/>
                </a:lnTo>
                <a:lnTo>
                  <a:pt x="104147" y="83727"/>
                </a:lnTo>
                <a:lnTo>
                  <a:pt x="115385" y="83083"/>
                </a:lnTo>
                <a:lnTo>
                  <a:pt x="202456" y="83083"/>
                </a:lnTo>
                <a:lnTo>
                  <a:pt x="205593" y="80987"/>
                </a:lnTo>
                <a:lnTo>
                  <a:pt x="213368" y="69090"/>
                </a:lnTo>
                <a:lnTo>
                  <a:pt x="228074" y="62695"/>
                </a:lnTo>
                <a:lnTo>
                  <a:pt x="244525" y="61312"/>
                </a:lnTo>
                <a:lnTo>
                  <a:pt x="262909" y="61312"/>
                </a:lnTo>
                <a:lnTo>
                  <a:pt x="267082" y="57960"/>
                </a:lnTo>
                <a:lnTo>
                  <a:pt x="270837" y="48639"/>
                </a:lnTo>
                <a:lnTo>
                  <a:pt x="269786" y="41948"/>
                </a:lnTo>
                <a:lnTo>
                  <a:pt x="151669" y="41948"/>
                </a:lnTo>
                <a:lnTo>
                  <a:pt x="148114" y="37186"/>
                </a:lnTo>
                <a:lnTo>
                  <a:pt x="145738" y="35902"/>
                </a:lnTo>
                <a:lnTo>
                  <a:pt x="127361" y="35902"/>
                </a:lnTo>
                <a:lnTo>
                  <a:pt x="122900" y="28715"/>
                </a:lnTo>
                <a:lnTo>
                  <a:pt x="116751" y="24410"/>
                </a:lnTo>
                <a:lnTo>
                  <a:pt x="109970" y="22605"/>
                </a:lnTo>
                <a:lnTo>
                  <a:pt x="102444" y="22605"/>
                </a:lnTo>
                <a:lnTo>
                  <a:pt x="97832" y="14996"/>
                </a:lnTo>
                <a:lnTo>
                  <a:pt x="92324" y="10426"/>
                </a:lnTo>
                <a:lnTo>
                  <a:pt x="34829" y="10426"/>
                </a:lnTo>
                <a:close/>
              </a:path>
              <a:path w="271145" h="309245">
                <a:moveTo>
                  <a:pt x="262909" y="61312"/>
                </a:moveTo>
                <a:lnTo>
                  <a:pt x="244525" y="61312"/>
                </a:lnTo>
                <a:lnTo>
                  <a:pt x="257536" y="64452"/>
                </a:lnTo>
                <a:lnTo>
                  <a:pt x="257816" y="64604"/>
                </a:lnTo>
                <a:lnTo>
                  <a:pt x="258070" y="64808"/>
                </a:lnTo>
                <a:lnTo>
                  <a:pt x="258349" y="64973"/>
                </a:lnTo>
                <a:lnTo>
                  <a:pt x="262909" y="61312"/>
                </a:lnTo>
                <a:close/>
              </a:path>
              <a:path w="271145" h="309245">
                <a:moveTo>
                  <a:pt x="165957" y="31699"/>
                </a:moveTo>
                <a:lnTo>
                  <a:pt x="156521" y="35318"/>
                </a:lnTo>
                <a:lnTo>
                  <a:pt x="151669" y="41948"/>
                </a:lnTo>
                <a:lnTo>
                  <a:pt x="269786" y="41948"/>
                </a:lnTo>
                <a:lnTo>
                  <a:pt x="269261" y="38610"/>
                </a:lnTo>
                <a:lnTo>
                  <a:pt x="265507" y="33883"/>
                </a:lnTo>
                <a:lnTo>
                  <a:pt x="173310" y="33883"/>
                </a:lnTo>
                <a:lnTo>
                  <a:pt x="165957" y="31699"/>
                </a:lnTo>
                <a:close/>
              </a:path>
              <a:path w="271145" h="309245">
                <a:moveTo>
                  <a:pt x="134217" y="32870"/>
                </a:moveTo>
                <a:lnTo>
                  <a:pt x="127361" y="35902"/>
                </a:lnTo>
                <a:lnTo>
                  <a:pt x="145738" y="35902"/>
                </a:lnTo>
                <a:lnTo>
                  <a:pt x="141716" y="33729"/>
                </a:lnTo>
                <a:lnTo>
                  <a:pt x="134217" y="32870"/>
                </a:lnTo>
                <a:close/>
              </a:path>
              <a:path w="271145" h="309245">
                <a:moveTo>
                  <a:pt x="195988" y="18079"/>
                </a:moveTo>
                <a:lnTo>
                  <a:pt x="185502" y="20156"/>
                </a:lnTo>
                <a:lnTo>
                  <a:pt x="176912" y="25702"/>
                </a:lnTo>
                <a:lnTo>
                  <a:pt x="173310" y="33883"/>
                </a:lnTo>
                <a:lnTo>
                  <a:pt x="265507" y="33883"/>
                </a:lnTo>
                <a:lnTo>
                  <a:pt x="262007" y="29476"/>
                </a:lnTo>
                <a:lnTo>
                  <a:pt x="263137" y="25933"/>
                </a:lnTo>
                <a:lnTo>
                  <a:pt x="262319" y="20307"/>
                </a:lnTo>
                <a:lnTo>
                  <a:pt x="205276" y="20307"/>
                </a:lnTo>
                <a:lnTo>
                  <a:pt x="195988" y="18079"/>
                </a:lnTo>
                <a:close/>
              </a:path>
              <a:path w="271145" h="309245">
                <a:moveTo>
                  <a:pt x="109677" y="22528"/>
                </a:moveTo>
                <a:lnTo>
                  <a:pt x="102444" y="22605"/>
                </a:lnTo>
                <a:lnTo>
                  <a:pt x="109970" y="22605"/>
                </a:lnTo>
                <a:lnTo>
                  <a:pt x="109677" y="22528"/>
                </a:lnTo>
                <a:close/>
              </a:path>
              <a:path w="271145" h="309245">
                <a:moveTo>
                  <a:pt x="232933" y="2080"/>
                </a:moveTo>
                <a:lnTo>
                  <a:pt x="221091" y="4505"/>
                </a:lnTo>
                <a:lnTo>
                  <a:pt x="210520" y="11154"/>
                </a:lnTo>
                <a:lnTo>
                  <a:pt x="205276" y="20307"/>
                </a:lnTo>
                <a:lnTo>
                  <a:pt x="262319" y="20307"/>
                </a:lnTo>
                <a:lnTo>
                  <a:pt x="262051" y="18470"/>
                </a:lnTo>
                <a:lnTo>
                  <a:pt x="257308" y="10747"/>
                </a:lnTo>
                <a:lnTo>
                  <a:pt x="250283" y="5600"/>
                </a:lnTo>
                <a:lnTo>
                  <a:pt x="241992" y="5600"/>
                </a:lnTo>
                <a:lnTo>
                  <a:pt x="232933" y="2080"/>
                </a:lnTo>
                <a:close/>
              </a:path>
              <a:path w="271145" h="309245">
                <a:moveTo>
                  <a:pt x="63049" y="0"/>
                </a:moveTo>
                <a:lnTo>
                  <a:pt x="47517" y="0"/>
                </a:lnTo>
                <a:lnTo>
                  <a:pt x="36925" y="4305"/>
                </a:lnTo>
                <a:lnTo>
                  <a:pt x="34829" y="10426"/>
                </a:lnTo>
                <a:lnTo>
                  <a:pt x="92324" y="10426"/>
                </a:lnTo>
                <a:lnTo>
                  <a:pt x="90160" y="8631"/>
                </a:lnTo>
                <a:lnTo>
                  <a:pt x="87455" y="7658"/>
                </a:lnTo>
                <a:lnTo>
                  <a:pt x="73933" y="7658"/>
                </a:lnTo>
                <a:lnTo>
                  <a:pt x="70021" y="2654"/>
                </a:lnTo>
                <a:lnTo>
                  <a:pt x="63049" y="0"/>
                </a:lnTo>
                <a:close/>
              </a:path>
              <a:path w="271145" h="309245">
                <a:moveTo>
                  <a:pt x="81502" y="5516"/>
                </a:moveTo>
                <a:lnTo>
                  <a:pt x="73933" y="7658"/>
                </a:lnTo>
                <a:lnTo>
                  <a:pt x="87455" y="7658"/>
                </a:lnTo>
                <a:lnTo>
                  <a:pt x="81502" y="5516"/>
                </a:lnTo>
                <a:close/>
              </a:path>
              <a:path w="271145" h="309245">
                <a:moveTo>
                  <a:pt x="250193" y="5534"/>
                </a:moveTo>
                <a:lnTo>
                  <a:pt x="241992" y="5600"/>
                </a:lnTo>
                <a:lnTo>
                  <a:pt x="250283" y="560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47"/>
          <p:cNvSpPr/>
          <p:nvPr/>
        </p:nvSpPr>
        <p:spPr>
          <a:xfrm>
            <a:off x="3680282" y="5366759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29" h="506729">
                <a:moveTo>
                  <a:pt x="253098" y="506209"/>
                </a:moveTo>
                <a:lnTo>
                  <a:pt x="298494" y="502118"/>
                </a:lnTo>
                <a:lnTo>
                  <a:pt x="341263" y="490330"/>
                </a:lnTo>
                <a:lnTo>
                  <a:pt x="380678" y="471567"/>
                </a:lnTo>
                <a:lnTo>
                  <a:pt x="416017" y="446556"/>
                </a:lnTo>
                <a:lnTo>
                  <a:pt x="446555" y="416019"/>
                </a:lnTo>
                <a:lnTo>
                  <a:pt x="471567" y="380682"/>
                </a:lnTo>
                <a:lnTo>
                  <a:pt x="490330" y="341269"/>
                </a:lnTo>
                <a:lnTo>
                  <a:pt x="502118" y="298503"/>
                </a:lnTo>
                <a:lnTo>
                  <a:pt x="506209" y="253111"/>
                </a:lnTo>
                <a:lnTo>
                  <a:pt x="502118" y="207714"/>
                </a:lnTo>
                <a:lnTo>
                  <a:pt x="490330" y="164946"/>
                </a:lnTo>
                <a:lnTo>
                  <a:pt x="471567" y="125530"/>
                </a:lnTo>
                <a:lnTo>
                  <a:pt x="446555" y="90191"/>
                </a:lnTo>
                <a:lnTo>
                  <a:pt x="416017" y="59654"/>
                </a:lnTo>
                <a:lnTo>
                  <a:pt x="380678" y="34641"/>
                </a:lnTo>
                <a:lnTo>
                  <a:pt x="341263" y="15879"/>
                </a:lnTo>
                <a:lnTo>
                  <a:pt x="298494" y="4090"/>
                </a:lnTo>
                <a:lnTo>
                  <a:pt x="253098" y="0"/>
                </a:lnTo>
                <a:lnTo>
                  <a:pt x="207705" y="4090"/>
                </a:lnTo>
                <a:lnTo>
                  <a:pt x="164940" y="15879"/>
                </a:lnTo>
                <a:lnTo>
                  <a:pt x="125526" y="34641"/>
                </a:lnTo>
                <a:lnTo>
                  <a:pt x="90189" y="59654"/>
                </a:lnTo>
                <a:lnTo>
                  <a:pt x="59652" y="90191"/>
                </a:lnTo>
                <a:lnTo>
                  <a:pt x="34641" y="125530"/>
                </a:lnTo>
                <a:lnTo>
                  <a:pt x="15879" y="164946"/>
                </a:lnTo>
                <a:lnTo>
                  <a:pt x="4090" y="207714"/>
                </a:lnTo>
                <a:lnTo>
                  <a:pt x="0" y="253111"/>
                </a:lnTo>
                <a:lnTo>
                  <a:pt x="4090" y="298503"/>
                </a:lnTo>
                <a:lnTo>
                  <a:pt x="15879" y="341269"/>
                </a:lnTo>
                <a:lnTo>
                  <a:pt x="34641" y="380682"/>
                </a:lnTo>
                <a:lnTo>
                  <a:pt x="59652" y="416019"/>
                </a:lnTo>
                <a:lnTo>
                  <a:pt x="90189" y="446556"/>
                </a:lnTo>
                <a:lnTo>
                  <a:pt x="125526" y="471567"/>
                </a:lnTo>
                <a:lnTo>
                  <a:pt x="164940" y="490330"/>
                </a:lnTo>
                <a:lnTo>
                  <a:pt x="207705" y="502118"/>
                </a:lnTo>
                <a:lnTo>
                  <a:pt x="253098" y="506209"/>
                </a:lnTo>
                <a:close/>
              </a:path>
            </a:pathLst>
          </a:custGeom>
          <a:ln w="12001">
            <a:solidFill>
              <a:srgbClr val="CAE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48"/>
          <p:cNvSpPr/>
          <p:nvPr/>
        </p:nvSpPr>
        <p:spPr>
          <a:xfrm>
            <a:off x="4830110" y="5528773"/>
            <a:ext cx="235322" cy="2024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49"/>
          <p:cNvSpPr/>
          <p:nvPr/>
        </p:nvSpPr>
        <p:spPr>
          <a:xfrm>
            <a:off x="4694670" y="5366759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29" h="506729">
                <a:moveTo>
                  <a:pt x="253098" y="506209"/>
                </a:moveTo>
                <a:lnTo>
                  <a:pt x="298494" y="502118"/>
                </a:lnTo>
                <a:lnTo>
                  <a:pt x="341263" y="490330"/>
                </a:lnTo>
                <a:lnTo>
                  <a:pt x="380678" y="471567"/>
                </a:lnTo>
                <a:lnTo>
                  <a:pt x="416017" y="446556"/>
                </a:lnTo>
                <a:lnTo>
                  <a:pt x="446555" y="416019"/>
                </a:lnTo>
                <a:lnTo>
                  <a:pt x="471567" y="380682"/>
                </a:lnTo>
                <a:lnTo>
                  <a:pt x="490330" y="341269"/>
                </a:lnTo>
                <a:lnTo>
                  <a:pt x="502118" y="298503"/>
                </a:lnTo>
                <a:lnTo>
                  <a:pt x="506209" y="253111"/>
                </a:lnTo>
                <a:lnTo>
                  <a:pt x="502118" y="207714"/>
                </a:lnTo>
                <a:lnTo>
                  <a:pt x="490330" y="164946"/>
                </a:lnTo>
                <a:lnTo>
                  <a:pt x="471567" y="125530"/>
                </a:lnTo>
                <a:lnTo>
                  <a:pt x="446555" y="90191"/>
                </a:lnTo>
                <a:lnTo>
                  <a:pt x="416017" y="59654"/>
                </a:lnTo>
                <a:lnTo>
                  <a:pt x="380678" y="34641"/>
                </a:lnTo>
                <a:lnTo>
                  <a:pt x="341263" y="15879"/>
                </a:lnTo>
                <a:lnTo>
                  <a:pt x="298494" y="4090"/>
                </a:lnTo>
                <a:lnTo>
                  <a:pt x="253098" y="0"/>
                </a:lnTo>
                <a:lnTo>
                  <a:pt x="207705" y="4090"/>
                </a:lnTo>
                <a:lnTo>
                  <a:pt x="164940" y="15879"/>
                </a:lnTo>
                <a:lnTo>
                  <a:pt x="125526" y="34641"/>
                </a:lnTo>
                <a:lnTo>
                  <a:pt x="90189" y="59654"/>
                </a:lnTo>
                <a:lnTo>
                  <a:pt x="59652" y="90191"/>
                </a:lnTo>
                <a:lnTo>
                  <a:pt x="34641" y="125530"/>
                </a:lnTo>
                <a:lnTo>
                  <a:pt x="15879" y="164946"/>
                </a:lnTo>
                <a:lnTo>
                  <a:pt x="4090" y="207714"/>
                </a:lnTo>
                <a:lnTo>
                  <a:pt x="0" y="253111"/>
                </a:lnTo>
                <a:lnTo>
                  <a:pt x="4090" y="298503"/>
                </a:lnTo>
                <a:lnTo>
                  <a:pt x="15879" y="341269"/>
                </a:lnTo>
                <a:lnTo>
                  <a:pt x="34641" y="380682"/>
                </a:lnTo>
                <a:lnTo>
                  <a:pt x="59652" y="416019"/>
                </a:lnTo>
                <a:lnTo>
                  <a:pt x="90189" y="446556"/>
                </a:lnTo>
                <a:lnTo>
                  <a:pt x="125526" y="471567"/>
                </a:lnTo>
                <a:lnTo>
                  <a:pt x="164940" y="490330"/>
                </a:lnTo>
                <a:lnTo>
                  <a:pt x="207705" y="502118"/>
                </a:lnTo>
                <a:lnTo>
                  <a:pt x="253098" y="506209"/>
                </a:lnTo>
                <a:close/>
              </a:path>
            </a:pathLst>
          </a:custGeom>
          <a:ln w="12001">
            <a:solidFill>
              <a:srgbClr val="CAE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50"/>
          <p:cNvSpPr/>
          <p:nvPr/>
        </p:nvSpPr>
        <p:spPr>
          <a:xfrm>
            <a:off x="678883" y="5531288"/>
            <a:ext cx="331534" cy="2075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51"/>
          <p:cNvSpPr/>
          <p:nvPr/>
        </p:nvSpPr>
        <p:spPr>
          <a:xfrm>
            <a:off x="581253" y="5366772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098" y="506196"/>
                </a:moveTo>
                <a:lnTo>
                  <a:pt x="298494" y="502106"/>
                </a:lnTo>
                <a:lnTo>
                  <a:pt x="341263" y="490317"/>
                </a:lnTo>
                <a:lnTo>
                  <a:pt x="380678" y="471555"/>
                </a:lnTo>
                <a:lnTo>
                  <a:pt x="416017" y="446543"/>
                </a:lnTo>
                <a:lnTo>
                  <a:pt x="446555" y="416007"/>
                </a:lnTo>
                <a:lnTo>
                  <a:pt x="471567" y="380669"/>
                </a:lnTo>
                <a:lnTo>
                  <a:pt x="490330" y="341256"/>
                </a:lnTo>
                <a:lnTo>
                  <a:pt x="502118" y="298491"/>
                </a:lnTo>
                <a:lnTo>
                  <a:pt x="506209" y="253098"/>
                </a:lnTo>
                <a:lnTo>
                  <a:pt x="502118" y="207705"/>
                </a:lnTo>
                <a:lnTo>
                  <a:pt x="490330" y="164940"/>
                </a:lnTo>
                <a:lnTo>
                  <a:pt x="471567" y="125526"/>
                </a:lnTo>
                <a:lnTo>
                  <a:pt x="446555" y="90189"/>
                </a:lnTo>
                <a:lnTo>
                  <a:pt x="416017" y="59652"/>
                </a:lnTo>
                <a:lnTo>
                  <a:pt x="380678" y="34641"/>
                </a:lnTo>
                <a:lnTo>
                  <a:pt x="341263" y="15879"/>
                </a:lnTo>
                <a:lnTo>
                  <a:pt x="298494" y="4090"/>
                </a:lnTo>
                <a:lnTo>
                  <a:pt x="253098" y="0"/>
                </a:lnTo>
                <a:lnTo>
                  <a:pt x="207705" y="4090"/>
                </a:lnTo>
                <a:lnTo>
                  <a:pt x="164940" y="15879"/>
                </a:lnTo>
                <a:lnTo>
                  <a:pt x="125526" y="34641"/>
                </a:lnTo>
                <a:lnTo>
                  <a:pt x="90189" y="59652"/>
                </a:lnTo>
                <a:lnTo>
                  <a:pt x="59652" y="90189"/>
                </a:lnTo>
                <a:lnTo>
                  <a:pt x="34641" y="125526"/>
                </a:lnTo>
                <a:lnTo>
                  <a:pt x="15879" y="164940"/>
                </a:lnTo>
                <a:lnTo>
                  <a:pt x="4090" y="207705"/>
                </a:lnTo>
                <a:lnTo>
                  <a:pt x="0" y="253098"/>
                </a:lnTo>
                <a:lnTo>
                  <a:pt x="4090" y="298491"/>
                </a:lnTo>
                <a:lnTo>
                  <a:pt x="15879" y="341256"/>
                </a:lnTo>
                <a:lnTo>
                  <a:pt x="34641" y="380669"/>
                </a:lnTo>
                <a:lnTo>
                  <a:pt x="59652" y="416007"/>
                </a:lnTo>
                <a:lnTo>
                  <a:pt x="90189" y="446543"/>
                </a:lnTo>
                <a:lnTo>
                  <a:pt x="125526" y="471555"/>
                </a:lnTo>
                <a:lnTo>
                  <a:pt x="164940" y="490317"/>
                </a:lnTo>
                <a:lnTo>
                  <a:pt x="207705" y="502106"/>
                </a:lnTo>
                <a:lnTo>
                  <a:pt x="253098" y="506196"/>
                </a:lnTo>
                <a:close/>
              </a:path>
            </a:pathLst>
          </a:custGeom>
          <a:ln w="12001">
            <a:solidFill>
              <a:srgbClr val="CAE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52"/>
          <p:cNvSpPr/>
          <p:nvPr/>
        </p:nvSpPr>
        <p:spPr>
          <a:xfrm>
            <a:off x="2742550" y="5392070"/>
            <a:ext cx="353060" cy="455930"/>
          </a:xfrm>
          <a:custGeom>
            <a:avLst/>
            <a:gdLst/>
            <a:ahLst/>
            <a:cxnLst/>
            <a:rect l="l" t="t" r="r" b="b"/>
            <a:pathLst>
              <a:path w="353060" h="455929">
                <a:moveTo>
                  <a:pt x="192407" y="13347"/>
                </a:moveTo>
                <a:lnTo>
                  <a:pt x="208043" y="55720"/>
                </a:lnTo>
                <a:lnTo>
                  <a:pt x="239447" y="82243"/>
                </a:lnTo>
                <a:lnTo>
                  <a:pt x="251234" y="82334"/>
                </a:lnTo>
                <a:lnTo>
                  <a:pt x="289618" y="87793"/>
                </a:lnTo>
                <a:lnTo>
                  <a:pt x="321464" y="106535"/>
                </a:lnTo>
                <a:lnTo>
                  <a:pt x="343637" y="135915"/>
                </a:lnTo>
                <a:lnTo>
                  <a:pt x="353004" y="173287"/>
                </a:lnTo>
                <a:lnTo>
                  <a:pt x="346429" y="216007"/>
                </a:lnTo>
                <a:lnTo>
                  <a:pt x="320779" y="261429"/>
                </a:lnTo>
                <a:lnTo>
                  <a:pt x="285983" y="293929"/>
                </a:lnTo>
                <a:lnTo>
                  <a:pt x="242175" y="313080"/>
                </a:lnTo>
                <a:lnTo>
                  <a:pt x="194293" y="317670"/>
                </a:lnTo>
                <a:lnTo>
                  <a:pt x="147275" y="306487"/>
                </a:lnTo>
                <a:lnTo>
                  <a:pt x="106060" y="278320"/>
                </a:lnTo>
                <a:lnTo>
                  <a:pt x="93693" y="268639"/>
                </a:lnTo>
                <a:lnTo>
                  <a:pt x="82826" y="264620"/>
                </a:lnTo>
                <a:lnTo>
                  <a:pt x="73177" y="264768"/>
                </a:lnTo>
                <a:lnTo>
                  <a:pt x="64468" y="267588"/>
                </a:lnTo>
                <a:lnTo>
                  <a:pt x="46882" y="287173"/>
                </a:lnTo>
                <a:lnTo>
                  <a:pt x="43689" y="316706"/>
                </a:lnTo>
                <a:lnTo>
                  <a:pt x="58201" y="343677"/>
                </a:lnTo>
                <a:lnTo>
                  <a:pt x="93728" y="355574"/>
                </a:lnTo>
                <a:lnTo>
                  <a:pt x="116169" y="355828"/>
                </a:lnTo>
                <a:lnTo>
                  <a:pt x="144422" y="361090"/>
                </a:lnTo>
                <a:lnTo>
                  <a:pt x="165901" y="375129"/>
                </a:lnTo>
                <a:lnTo>
                  <a:pt x="179558" y="395326"/>
                </a:lnTo>
                <a:lnTo>
                  <a:pt x="184343" y="419061"/>
                </a:lnTo>
                <a:lnTo>
                  <a:pt x="184330" y="455574"/>
                </a:lnTo>
                <a:lnTo>
                  <a:pt x="145557" y="455028"/>
                </a:lnTo>
                <a:lnTo>
                  <a:pt x="142579" y="423017"/>
                </a:lnTo>
                <a:lnTo>
                  <a:pt x="133573" y="404698"/>
                </a:lnTo>
                <a:lnTo>
                  <a:pt x="118431" y="396399"/>
                </a:lnTo>
                <a:lnTo>
                  <a:pt x="97043" y="394449"/>
                </a:lnTo>
                <a:lnTo>
                  <a:pt x="54659" y="387074"/>
                </a:lnTo>
                <a:lnTo>
                  <a:pt x="25042" y="367564"/>
                </a:lnTo>
                <a:lnTo>
                  <a:pt x="7165" y="339842"/>
                </a:lnTo>
                <a:lnTo>
                  <a:pt x="0" y="307830"/>
                </a:lnTo>
                <a:lnTo>
                  <a:pt x="2517" y="275450"/>
                </a:lnTo>
                <a:lnTo>
                  <a:pt x="13689" y="246626"/>
                </a:lnTo>
                <a:lnTo>
                  <a:pt x="32488" y="225281"/>
                </a:lnTo>
                <a:lnTo>
                  <a:pt x="57885" y="215335"/>
                </a:lnTo>
                <a:lnTo>
                  <a:pt x="88852" y="220713"/>
                </a:lnTo>
                <a:lnTo>
                  <a:pt x="131577" y="230853"/>
                </a:lnTo>
                <a:lnTo>
                  <a:pt x="166254" y="223486"/>
                </a:lnTo>
                <a:lnTo>
                  <a:pt x="190433" y="200815"/>
                </a:lnTo>
                <a:lnTo>
                  <a:pt x="201665" y="165044"/>
                </a:lnTo>
                <a:lnTo>
                  <a:pt x="197500" y="118376"/>
                </a:lnTo>
                <a:lnTo>
                  <a:pt x="187028" y="95986"/>
                </a:lnTo>
                <a:lnTo>
                  <a:pt x="172189" y="76522"/>
                </a:lnTo>
                <a:lnTo>
                  <a:pt x="158188" y="51788"/>
                </a:lnTo>
                <a:lnTo>
                  <a:pt x="150231" y="13588"/>
                </a:lnTo>
                <a:lnTo>
                  <a:pt x="149532" y="2946"/>
                </a:lnTo>
                <a:lnTo>
                  <a:pt x="151437" y="0"/>
                </a:lnTo>
                <a:lnTo>
                  <a:pt x="162537" y="0"/>
                </a:lnTo>
                <a:lnTo>
                  <a:pt x="179187" y="0"/>
                </a:lnTo>
                <a:lnTo>
                  <a:pt x="188407" y="0"/>
                </a:lnTo>
                <a:lnTo>
                  <a:pt x="191099" y="2590"/>
                </a:lnTo>
                <a:lnTo>
                  <a:pt x="192407" y="13347"/>
                </a:lnTo>
                <a:close/>
              </a:path>
            </a:pathLst>
          </a:custGeom>
          <a:ln w="10439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53"/>
          <p:cNvSpPr/>
          <p:nvPr/>
        </p:nvSpPr>
        <p:spPr>
          <a:xfrm>
            <a:off x="2779027" y="5647290"/>
            <a:ext cx="305435" cy="95250"/>
          </a:xfrm>
          <a:custGeom>
            <a:avLst/>
            <a:gdLst/>
            <a:ahLst/>
            <a:cxnLst/>
            <a:rect l="l" t="t" r="r" b="b"/>
            <a:pathLst>
              <a:path w="305435" h="95250">
                <a:moveTo>
                  <a:pt x="51066" y="0"/>
                </a:moveTo>
                <a:lnTo>
                  <a:pt x="13904" y="11868"/>
                </a:lnTo>
                <a:lnTo>
                  <a:pt x="0" y="44353"/>
                </a:lnTo>
                <a:lnTo>
                  <a:pt x="9593" y="78397"/>
                </a:lnTo>
                <a:lnTo>
                  <a:pt x="42925" y="94945"/>
                </a:lnTo>
                <a:lnTo>
                  <a:pt x="55515" y="93330"/>
                </a:lnTo>
                <a:lnTo>
                  <a:pt x="67525" y="87760"/>
                </a:lnTo>
                <a:lnTo>
                  <a:pt x="76791" y="78397"/>
                </a:lnTo>
                <a:lnTo>
                  <a:pt x="76905" y="78214"/>
                </a:lnTo>
                <a:lnTo>
                  <a:pt x="81457" y="65087"/>
                </a:lnTo>
                <a:lnTo>
                  <a:pt x="252434" y="65087"/>
                </a:lnTo>
                <a:lnTo>
                  <a:pt x="272776" y="54723"/>
                </a:lnTo>
                <a:lnTo>
                  <a:pt x="179881" y="54723"/>
                </a:lnTo>
                <a:lnTo>
                  <a:pt x="158178" y="52920"/>
                </a:lnTo>
                <a:lnTo>
                  <a:pt x="128404" y="40196"/>
                </a:lnTo>
                <a:lnTo>
                  <a:pt x="102031" y="22645"/>
                </a:lnTo>
                <a:lnTo>
                  <a:pt x="76954" y="7002"/>
                </a:lnTo>
                <a:lnTo>
                  <a:pt x="51066" y="0"/>
                </a:lnTo>
                <a:close/>
              </a:path>
              <a:path w="305435" h="95250">
                <a:moveTo>
                  <a:pt x="252434" y="65087"/>
                </a:moveTo>
                <a:lnTo>
                  <a:pt x="81457" y="65087"/>
                </a:lnTo>
                <a:lnTo>
                  <a:pt x="100716" y="73412"/>
                </a:lnTo>
                <a:lnTo>
                  <a:pt x="116639" y="79241"/>
                </a:lnTo>
                <a:lnTo>
                  <a:pt x="132996" y="83232"/>
                </a:lnTo>
                <a:lnTo>
                  <a:pt x="153555" y="86042"/>
                </a:lnTo>
                <a:lnTo>
                  <a:pt x="185104" y="85309"/>
                </a:lnTo>
                <a:lnTo>
                  <a:pt x="217868" y="78214"/>
                </a:lnTo>
                <a:lnTo>
                  <a:pt x="249489" y="66588"/>
                </a:lnTo>
                <a:lnTo>
                  <a:pt x="252434" y="65087"/>
                </a:lnTo>
                <a:close/>
              </a:path>
              <a:path w="305435" h="95250">
                <a:moveTo>
                  <a:pt x="295874" y="26514"/>
                </a:moveTo>
                <a:lnTo>
                  <a:pt x="285219" y="28525"/>
                </a:lnTo>
                <a:lnTo>
                  <a:pt x="269778" y="33602"/>
                </a:lnTo>
                <a:lnTo>
                  <a:pt x="248729" y="40360"/>
                </a:lnTo>
                <a:lnTo>
                  <a:pt x="227440" y="46145"/>
                </a:lnTo>
                <a:lnTo>
                  <a:pt x="203730" y="51698"/>
                </a:lnTo>
                <a:lnTo>
                  <a:pt x="179881" y="54723"/>
                </a:lnTo>
                <a:lnTo>
                  <a:pt x="272776" y="54723"/>
                </a:lnTo>
                <a:lnTo>
                  <a:pt x="277609" y="52260"/>
                </a:lnTo>
                <a:lnTo>
                  <a:pt x="291218" y="44447"/>
                </a:lnTo>
                <a:lnTo>
                  <a:pt x="300669" y="38514"/>
                </a:lnTo>
                <a:lnTo>
                  <a:pt x="304905" y="33602"/>
                </a:lnTo>
                <a:lnTo>
                  <a:pt x="302869" y="28854"/>
                </a:lnTo>
                <a:lnTo>
                  <a:pt x="295874" y="26514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54"/>
          <p:cNvSpPr/>
          <p:nvPr/>
        </p:nvSpPr>
        <p:spPr>
          <a:xfrm>
            <a:off x="2665895" y="5366772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085" y="506183"/>
                </a:moveTo>
                <a:lnTo>
                  <a:pt x="298481" y="502093"/>
                </a:lnTo>
                <a:lnTo>
                  <a:pt x="341248" y="490306"/>
                </a:lnTo>
                <a:lnTo>
                  <a:pt x="380662" y="471545"/>
                </a:lnTo>
                <a:lnTo>
                  <a:pt x="415999" y="446536"/>
                </a:lnTo>
                <a:lnTo>
                  <a:pt x="446535" y="416001"/>
                </a:lnTo>
                <a:lnTo>
                  <a:pt x="471545" y="380666"/>
                </a:lnTo>
                <a:lnTo>
                  <a:pt x="490306" y="341254"/>
                </a:lnTo>
                <a:lnTo>
                  <a:pt x="502093" y="298490"/>
                </a:lnTo>
                <a:lnTo>
                  <a:pt x="506183" y="253098"/>
                </a:lnTo>
                <a:lnTo>
                  <a:pt x="502093" y="207702"/>
                </a:lnTo>
                <a:lnTo>
                  <a:pt x="490306" y="164935"/>
                </a:lnTo>
                <a:lnTo>
                  <a:pt x="471545" y="125521"/>
                </a:lnTo>
                <a:lnTo>
                  <a:pt x="446535" y="90184"/>
                </a:lnTo>
                <a:lnTo>
                  <a:pt x="415999" y="59648"/>
                </a:lnTo>
                <a:lnTo>
                  <a:pt x="380662" y="34638"/>
                </a:lnTo>
                <a:lnTo>
                  <a:pt x="341248" y="15877"/>
                </a:lnTo>
                <a:lnTo>
                  <a:pt x="298481" y="4090"/>
                </a:lnTo>
                <a:lnTo>
                  <a:pt x="253085" y="0"/>
                </a:lnTo>
                <a:lnTo>
                  <a:pt x="207693" y="4090"/>
                </a:lnTo>
                <a:lnTo>
                  <a:pt x="164929" y="15877"/>
                </a:lnTo>
                <a:lnTo>
                  <a:pt x="125517" y="34638"/>
                </a:lnTo>
                <a:lnTo>
                  <a:pt x="90182" y="59648"/>
                </a:lnTo>
                <a:lnTo>
                  <a:pt x="59647" y="90184"/>
                </a:lnTo>
                <a:lnTo>
                  <a:pt x="34638" y="125521"/>
                </a:lnTo>
                <a:lnTo>
                  <a:pt x="15877" y="164935"/>
                </a:lnTo>
                <a:lnTo>
                  <a:pt x="4090" y="207702"/>
                </a:lnTo>
                <a:lnTo>
                  <a:pt x="0" y="253098"/>
                </a:lnTo>
                <a:lnTo>
                  <a:pt x="4090" y="298490"/>
                </a:lnTo>
                <a:lnTo>
                  <a:pt x="15877" y="341254"/>
                </a:lnTo>
                <a:lnTo>
                  <a:pt x="34638" y="380666"/>
                </a:lnTo>
                <a:lnTo>
                  <a:pt x="59647" y="416001"/>
                </a:lnTo>
                <a:lnTo>
                  <a:pt x="90182" y="446536"/>
                </a:lnTo>
                <a:lnTo>
                  <a:pt x="125517" y="471545"/>
                </a:lnTo>
                <a:lnTo>
                  <a:pt x="164929" y="490306"/>
                </a:lnTo>
                <a:lnTo>
                  <a:pt x="207693" y="502093"/>
                </a:lnTo>
                <a:lnTo>
                  <a:pt x="253085" y="506183"/>
                </a:lnTo>
                <a:close/>
              </a:path>
            </a:pathLst>
          </a:custGeom>
          <a:ln w="12001">
            <a:solidFill>
              <a:srgbClr val="CAE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55"/>
          <p:cNvSpPr/>
          <p:nvPr/>
        </p:nvSpPr>
        <p:spPr>
          <a:xfrm>
            <a:off x="678053" y="6541150"/>
            <a:ext cx="111125" cy="192405"/>
          </a:xfrm>
          <a:custGeom>
            <a:avLst/>
            <a:gdLst/>
            <a:ahLst/>
            <a:cxnLst/>
            <a:rect l="l" t="t" r="r" b="b"/>
            <a:pathLst>
              <a:path w="111125" h="192404">
                <a:moveTo>
                  <a:pt x="68541" y="0"/>
                </a:moveTo>
                <a:lnTo>
                  <a:pt x="20181" y="27263"/>
                </a:lnTo>
                <a:lnTo>
                  <a:pt x="2667" y="65835"/>
                </a:lnTo>
                <a:lnTo>
                  <a:pt x="0" y="87388"/>
                </a:lnTo>
                <a:lnTo>
                  <a:pt x="734" y="110325"/>
                </a:lnTo>
                <a:lnTo>
                  <a:pt x="13710" y="154093"/>
                </a:lnTo>
                <a:lnTo>
                  <a:pt x="39789" y="183019"/>
                </a:lnTo>
                <a:lnTo>
                  <a:pt x="62064" y="191985"/>
                </a:lnTo>
                <a:lnTo>
                  <a:pt x="69964" y="191985"/>
                </a:lnTo>
                <a:lnTo>
                  <a:pt x="105275" y="175933"/>
                </a:lnTo>
                <a:lnTo>
                  <a:pt x="110882" y="143899"/>
                </a:lnTo>
                <a:lnTo>
                  <a:pt x="106051" y="128458"/>
                </a:lnTo>
                <a:lnTo>
                  <a:pt x="95457" y="116806"/>
                </a:lnTo>
                <a:lnTo>
                  <a:pt x="78549" y="109804"/>
                </a:lnTo>
                <a:lnTo>
                  <a:pt x="84251" y="106006"/>
                </a:lnTo>
                <a:lnTo>
                  <a:pt x="88506" y="98374"/>
                </a:lnTo>
                <a:lnTo>
                  <a:pt x="91452" y="85648"/>
                </a:lnTo>
                <a:lnTo>
                  <a:pt x="90830" y="79184"/>
                </a:lnTo>
                <a:lnTo>
                  <a:pt x="87439" y="73659"/>
                </a:lnTo>
                <a:lnTo>
                  <a:pt x="88569" y="73278"/>
                </a:lnTo>
                <a:lnTo>
                  <a:pt x="110853" y="37289"/>
                </a:lnTo>
                <a:lnTo>
                  <a:pt x="107937" y="26327"/>
                </a:lnTo>
                <a:lnTo>
                  <a:pt x="101412" y="15194"/>
                </a:lnTo>
                <a:lnTo>
                  <a:pt x="92406" y="6924"/>
                </a:lnTo>
                <a:lnTo>
                  <a:pt x="81317" y="1774"/>
                </a:lnTo>
                <a:lnTo>
                  <a:pt x="6854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56"/>
          <p:cNvSpPr/>
          <p:nvPr/>
        </p:nvSpPr>
        <p:spPr>
          <a:xfrm>
            <a:off x="879787" y="6541150"/>
            <a:ext cx="111125" cy="192405"/>
          </a:xfrm>
          <a:custGeom>
            <a:avLst/>
            <a:gdLst/>
            <a:ahLst/>
            <a:cxnLst/>
            <a:rect l="l" t="t" r="r" b="b"/>
            <a:pathLst>
              <a:path w="111125" h="192404">
                <a:moveTo>
                  <a:pt x="42340" y="0"/>
                </a:moveTo>
                <a:lnTo>
                  <a:pt x="2944" y="26327"/>
                </a:lnTo>
                <a:lnTo>
                  <a:pt x="28" y="37289"/>
                </a:lnTo>
                <a:lnTo>
                  <a:pt x="158" y="48626"/>
                </a:lnTo>
                <a:lnTo>
                  <a:pt x="22312" y="73278"/>
                </a:lnTo>
                <a:lnTo>
                  <a:pt x="23442" y="73659"/>
                </a:lnTo>
                <a:lnTo>
                  <a:pt x="20051" y="79184"/>
                </a:lnTo>
                <a:lnTo>
                  <a:pt x="19429" y="85648"/>
                </a:lnTo>
                <a:lnTo>
                  <a:pt x="22375" y="98374"/>
                </a:lnTo>
                <a:lnTo>
                  <a:pt x="26630" y="106006"/>
                </a:lnTo>
                <a:lnTo>
                  <a:pt x="32332" y="109804"/>
                </a:lnTo>
                <a:lnTo>
                  <a:pt x="15424" y="116806"/>
                </a:lnTo>
                <a:lnTo>
                  <a:pt x="4830" y="128458"/>
                </a:lnTo>
                <a:lnTo>
                  <a:pt x="0" y="143899"/>
                </a:lnTo>
                <a:lnTo>
                  <a:pt x="379" y="162267"/>
                </a:lnTo>
                <a:lnTo>
                  <a:pt x="27252" y="190248"/>
                </a:lnTo>
                <a:lnTo>
                  <a:pt x="40905" y="191985"/>
                </a:lnTo>
                <a:lnTo>
                  <a:pt x="48804" y="191985"/>
                </a:lnTo>
                <a:lnTo>
                  <a:pt x="83285" y="172415"/>
                </a:lnTo>
                <a:lnTo>
                  <a:pt x="105846" y="132978"/>
                </a:lnTo>
                <a:lnTo>
                  <a:pt x="110882" y="87388"/>
                </a:lnTo>
                <a:lnTo>
                  <a:pt x="108208" y="65835"/>
                </a:lnTo>
                <a:lnTo>
                  <a:pt x="90699" y="27263"/>
                </a:lnTo>
                <a:lnTo>
                  <a:pt x="59893" y="3124"/>
                </a:lnTo>
                <a:lnTo>
                  <a:pt x="51273" y="802"/>
                </a:lnTo>
                <a:lnTo>
                  <a:pt x="4234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57"/>
          <p:cNvSpPr/>
          <p:nvPr/>
        </p:nvSpPr>
        <p:spPr>
          <a:xfrm>
            <a:off x="756607" y="6608872"/>
            <a:ext cx="63500" cy="185420"/>
          </a:xfrm>
          <a:custGeom>
            <a:avLst/>
            <a:gdLst/>
            <a:ahLst/>
            <a:cxnLst/>
            <a:rect l="l" t="t" r="r" b="b"/>
            <a:pathLst>
              <a:path w="63500" h="185420">
                <a:moveTo>
                  <a:pt x="21043" y="0"/>
                </a:moveTo>
                <a:lnTo>
                  <a:pt x="18364" y="1981"/>
                </a:lnTo>
                <a:lnTo>
                  <a:pt x="15532" y="3632"/>
                </a:lnTo>
                <a:lnTo>
                  <a:pt x="11277" y="5257"/>
                </a:lnTo>
                <a:lnTo>
                  <a:pt x="10007" y="5549"/>
                </a:lnTo>
                <a:lnTo>
                  <a:pt x="8877" y="5943"/>
                </a:lnTo>
                <a:lnTo>
                  <a:pt x="12280" y="11468"/>
                </a:lnTo>
                <a:lnTo>
                  <a:pt x="12903" y="17919"/>
                </a:lnTo>
                <a:lnTo>
                  <a:pt x="9956" y="30657"/>
                </a:lnTo>
                <a:lnTo>
                  <a:pt x="5702" y="38290"/>
                </a:lnTo>
                <a:lnTo>
                  <a:pt x="0" y="42075"/>
                </a:lnTo>
                <a:lnTo>
                  <a:pt x="7585" y="44274"/>
                </a:lnTo>
                <a:lnTo>
                  <a:pt x="14097" y="47310"/>
                </a:lnTo>
                <a:lnTo>
                  <a:pt x="19570" y="51122"/>
                </a:lnTo>
                <a:lnTo>
                  <a:pt x="24041" y="55651"/>
                </a:lnTo>
                <a:lnTo>
                  <a:pt x="41697" y="59056"/>
                </a:lnTo>
                <a:lnTo>
                  <a:pt x="50366" y="75150"/>
                </a:lnTo>
                <a:lnTo>
                  <a:pt x="53232" y="97404"/>
                </a:lnTo>
                <a:lnTo>
                  <a:pt x="53479" y="119291"/>
                </a:lnTo>
                <a:lnTo>
                  <a:pt x="53479" y="185369"/>
                </a:lnTo>
                <a:lnTo>
                  <a:pt x="63449" y="185369"/>
                </a:lnTo>
                <a:lnTo>
                  <a:pt x="63449" y="70992"/>
                </a:lnTo>
                <a:lnTo>
                  <a:pt x="59348" y="40374"/>
                </a:lnTo>
                <a:lnTo>
                  <a:pt x="48980" y="20080"/>
                </a:lnTo>
                <a:lnTo>
                  <a:pt x="35245" y="7493"/>
                </a:lnTo>
                <a:lnTo>
                  <a:pt x="21043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58"/>
          <p:cNvSpPr/>
          <p:nvPr/>
        </p:nvSpPr>
        <p:spPr>
          <a:xfrm>
            <a:off x="678060" y="6541151"/>
            <a:ext cx="111125" cy="192405"/>
          </a:xfrm>
          <a:custGeom>
            <a:avLst/>
            <a:gdLst/>
            <a:ahLst/>
            <a:cxnLst/>
            <a:rect l="l" t="t" r="r" b="b"/>
            <a:pathLst>
              <a:path w="111125" h="192404">
                <a:moveTo>
                  <a:pt x="68529" y="0"/>
                </a:moveTo>
                <a:lnTo>
                  <a:pt x="20170" y="27263"/>
                </a:lnTo>
                <a:lnTo>
                  <a:pt x="2665" y="65835"/>
                </a:lnTo>
                <a:lnTo>
                  <a:pt x="0" y="87388"/>
                </a:lnTo>
                <a:lnTo>
                  <a:pt x="727" y="110325"/>
                </a:lnTo>
                <a:lnTo>
                  <a:pt x="13698" y="154088"/>
                </a:lnTo>
                <a:lnTo>
                  <a:pt x="39776" y="183019"/>
                </a:lnTo>
                <a:lnTo>
                  <a:pt x="62064" y="191985"/>
                </a:lnTo>
                <a:lnTo>
                  <a:pt x="69964" y="191985"/>
                </a:lnTo>
                <a:lnTo>
                  <a:pt x="105572" y="175489"/>
                </a:lnTo>
                <a:lnTo>
                  <a:pt x="110874" y="143899"/>
                </a:lnTo>
                <a:lnTo>
                  <a:pt x="106040" y="128458"/>
                </a:lnTo>
                <a:lnTo>
                  <a:pt x="95445" y="116806"/>
                </a:lnTo>
                <a:lnTo>
                  <a:pt x="78536" y="109804"/>
                </a:lnTo>
                <a:lnTo>
                  <a:pt x="84239" y="106006"/>
                </a:lnTo>
                <a:lnTo>
                  <a:pt x="88493" y="98374"/>
                </a:lnTo>
                <a:lnTo>
                  <a:pt x="91452" y="85648"/>
                </a:lnTo>
                <a:lnTo>
                  <a:pt x="90830" y="79184"/>
                </a:lnTo>
                <a:lnTo>
                  <a:pt x="87426" y="73659"/>
                </a:lnTo>
                <a:lnTo>
                  <a:pt x="88557" y="73278"/>
                </a:lnTo>
                <a:lnTo>
                  <a:pt x="110846" y="37289"/>
                </a:lnTo>
                <a:lnTo>
                  <a:pt x="107937" y="26327"/>
                </a:lnTo>
                <a:lnTo>
                  <a:pt x="101406" y="15194"/>
                </a:lnTo>
                <a:lnTo>
                  <a:pt x="92400" y="6924"/>
                </a:lnTo>
                <a:lnTo>
                  <a:pt x="81310" y="1774"/>
                </a:lnTo>
                <a:lnTo>
                  <a:pt x="6852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59"/>
          <p:cNvSpPr/>
          <p:nvPr/>
        </p:nvSpPr>
        <p:spPr>
          <a:xfrm>
            <a:off x="848664" y="6608872"/>
            <a:ext cx="63500" cy="185420"/>
          </a:xfrm>
          <a:custGeom>
            <a:avLst/>
            <a:gdLst/>
            <a:ahLst/>
            <a:cxnLst/>
            <a:rect l="l" t="t" r="r" b="b"/>
            <a:pathLst>
              <a:path w="63500" h="185420">
                <a:moveTo>
                  <a:pt x="42405" y="0"/>
                </a:moveTo>
                <a:lnTo>
                  <a:pt x="28203" y="7493"/>
                </a:lnTo>
                <a:lnTo>
                  <a:pt x="14468" y="20080"/>
                </a:lnTo>
                <a:lnTo>
                  <a:pt x="4100" y="40374"/>
                </a:lnTo>
                <a:lnTo>
                  <a:pt x="0" y="70992"/>
                </a:lnTo>
                <a:lnTo>
                  <a:pt x="0" y="185369"/>
                </a:lnTo>
                <a:lnTo>
                  <a:pt x="9956" y="185369"/>
                </a:lnTo>
                <a:lnTo>
                  <a:pt x="9956" y="119291"/>
                </a:lnTo>
                <a:lnTo>
                  <a:pt x="10206" y="97404"/>
                </a:lnTo>
                <a:lnTo>
                  <a:pt x="13076" y="75150"/>
                </a:lnTo>
                <a:lnTo>
                  <a:pt x="21749" y="59056"/>
                </a:lnTo>
                <a:lnTo>
                  <a:pt x="39408" y="55651"/>
                </a:lnTo>
                <a:lnTo>
                  <a:pt x="43879" y="51122"/>
                </a:lnTo>
                <a:lnTo>
                  <a:pt x="49353" y="47310"/>
                </a:lnTo>
                <a:lnTo>
                  <a:pt x="55869" y="44274"/>
                </a:lnTo>
                <a:lnTo>
                  <a:pt x="63461" y="42075"/>
                </a:lnTo>
                <a:lnTo>
                  <a:pt x="57759" y="38290"/>
                </a:lnTo>
                <a:lnTo>
                  <a:pt x="53492" y="30657"/>
                </a:lnTo>
                <a:lnTo>
                  <a:pt x="50546" y="17919"/>
                </a:lnTo>
                <a:lnTo>
                  <a:pt x="51168" y="11468"/>
                </a:lnTo>
                <a:lnTo>
                  <a:pt x="54559" y="5943"/>
                </a:lnTo>
                <a:lnTo>
                  <a:pt x="53441" y="5549"/>
                </a:lnTo>
                <a:lnTo>
                  <a:pt x="52171" y="5257"/>
                </a:lnTo>
                <a:lnTo>
                  <a:pt x="47929" y="3632"/>
                </a:lnTo>
                <a:lnTo>
                  <a:pt x="45085" y="1981"/>
                </a:lnTo>
                <a:lnTo>
                  <a:pt x="42405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60"/>
          <p:cNvSpPr/>
          <p:nvPr/>
        </p:nvSpPr>
        <p:spPr>
          <a:xfrm>
            <a:off x="879785" y="6541151"/>
            <a:ext cx="111125" cy="192405"/>
          </a:xfrm>
          <a:custGeom>
            <a:avLst/>
            <a:gdLst/>
            <a:ahLst/>
            <a:cxnLst/>
            <a:rect l="l" t="t" r="r" b="b"/>
            <a:pathLst>
              <a:path w="111125" h="192404">
                <a:moveTo>
                  <a:pt x="42340" y="0"/>
                </a:moveTo>
                <a:lnTo>
                  <a:pt x="2944" y="26327"/>
                </a:lnTo>
                <a:lnTo>
                  <a:pt x="30" y="37289"/>
                </a:lnTo>
                <a:lnTo>
                  <a:pt x="163" y="48626"/>
                </a:lnTo>
                <a:lnTo>
                  <a:pt x="22312" y="73278"/>
                </a:lnTo>
                <a:lnTo>
                  <a:pt x="23442" y="73659"/>
                </a:lnTo>
                <a:lnTo>
                  <a:pt x="20051" y="79184"/>
                </a:lnTo>
                <a:lnTo>
                  <a:pt x="19429" y="85648"/>
                </a:lnTo>
                <a:lnTo>
                  <a:pt x="22375" y="98374"/>
                </a:lnTo>
                <a:lnTo>
                  <a:pt x="26630" y="106006"/>
                </a:lnTo>
                <a:lnTo>
                  <a:pt x="32332" y="109804"/>
                </a:lnTo>
                <a:lnTo>
                  <a:pt x="15424" y="116806"/>
                </a:lnTo>
                <a:lnTo>
                  <a:pt x="4830" y="128458"/>
                </a:lnTo>
                <a:lnTo>
                  <a:pt x="0" y="143899"/>
                </a:lnTo>
                <a:lnTo>
                  <a:pt x="379" y="162267"/>
                </a:lnTo>
                <a:lnTo>
                  <a:pt x="5302" y="175489"/>
                </a:lnTo>
                <a:lnTo>
                  <a:pt x="14703" y="184751"/>
                </a:lnTo>
                <a:lnTo>
                  <a:pt x="27073" y="190201"/>
                </a:lnTo>
                <a:lnTo>
                  <a:pt x="40905" y="191985"/>
                </a:lnTo>
                <a:lnTo>
                  <a:pt x="48804" y="191985"/>
                </a:lnTo>
                <a:lnTo>
                  <a:pt x="83285" y="172402"/>
                </a:lnTo>
                <a:lnTo>
                  <a:pt x="105846" y="132976"/>
                </a:lnTo>
                <a:lnTo>
                  <a:pt x="110882" y="87388"/>
                </a:lnTo>
                <a:lnTo>
                  <a:pt x="108208" y="65835"/>
                </a:lnTo>
                <a:lnTo>
                  <a:pt x="90699" y="27263"/>
                </a:lnTo>
                <a:lnTo>
                  <a:pt x="59893" y="3124"/>
                </a:lnTo>
                <a:lnTo>
                  <a:pt x="51273" y="802"/>
                </a:lnTo>
                <a:lnTo>
                  <a:pt x="4234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61"/>
          <p:cNvSpPr/>
          <p:nvPr/>
        </p:nvSpPr>
        <p:spPr>
          <a:xfrm>
            <a:off x="581260" y="6384219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098" y="0"/>
                </a:moveTo>
                <a:lnTo>
                  <a:pt x="207601" y="4077"/>
                </a:lnTo>
                <a:lnTo>
                  <a:pt x="164781" y="15833"/>
                </a:lnTo>
                <a:lnTo>
                  <a:pt x="125351" y="34553"/>
                </a:lnTo>
                <a:lnTo>
                  <a:pt x="90027" y="59523"/>
                </a:lnTo>
                <a:lnTo>
                  <a:pt x="59523" y="90027"/>
                </a:lnTo>
                <a:lnTo>
                  <a:pt x="34553" y="125351"/>
                </a:lnTo>
                <a:lnTo>
                  <a:pt x="15833" y="164781"/>
                </a:lnTo>
                <a:lnTo>
                  <a:pt x="4077" y="207601"/>
                </a:lnTo>
                <a:lnTo>
                  <a:pt x="0" y="253098"/>
                </a:lnTo>
                <a:lnTo>
                  <a:pt x="4077" y="298594"/>
                </a:lnTo>
                <a:lnTo>
                  <a:pt x="15833" y="341415"/>
                </a:lnTo>
                <a:lnTo>
                  <a:pt x="34553" y="380844"/>
                </a:lnTo>
                <a:lnTo>
                  <a:pt x="59523" y="416169"/>
                </a:lnTo>
                <a:lnTo>
                  <a:pt x="90027" y="446673"/>
                </a:lnTo>
                <a:lnTo>
                  <a:pt x="125351" y="471642"/>
                </a:lnTo>
                <a:lnTo>
                  <a:pt x="164781" y="490362"/>
                </a:lnTo>
                <a:lnTo>
                  <a:pt x="207601" y="502119"/>
                </a:lnTo>
                <a:lnTo>
                  <a:pt x="253098" y="506196"/>
                </a:lnTo>
                <a:lnTo>
                  <a:pt x="298594" y="502119"/>
                </a:lnTo>
                <a:lnTo>
                  <a:pt x="341415" y="490362"/>
                </a:lnTo>
                <a:lnTo>
                  <a:pt x="380844" y="471642"/>
                </a:lnTo>
                <a:lnTo>
                  <a:pt x="416169" y="446673"/>
                </a:lnTo>
                <a:lnTo>
                  <a:pt x="446673" y="416169"/>
                </a:lnTo>
                <a:lnTo>
                  <a:pt x="471642" y="380844"/>
                </a:lnTo>
                <a:lnTo>
                  <a:pt x="490362" y="341415"/>
                </a:lnTo>
                <a:lnTo>
                  <a:pt x="502119" y="298594"/>
                </a:lnTo>
                <a:lnTo>
                  <a:pt x="506196" y="253098"/>
                </a:lnTo>
                <a:lnTo>
                  <a:pt x="502119" y="207601"/>
                </a:lnTo>
                <a:lnTo>
                  <a:pt x="490362" y="164781"/>
                </a:lnTo>
                <a:lnTo>
                  <a:pt x="471642" y="125351"/>
                </a:lnTo>
                <a:lnTo>
                  <a:pt x="446673" y="90027"/>
                </a:lnTo>
                <a:lnTo>
                  <a:pt x="416169" y="59523"/>
                </a:lnTo>
                <a:lnTo>
                  <a:pt x="380844" y="34553"/>
                </a:lnTo>
                <a:lnTo>
                  <a:pt x="341415" y="15833"/>
                </a:lnTo>
                <a:lnTo>
                  <a:pt x="298594" y="4077"/>
                </a:lnTo>
                <a:lnTo>
                  <a:pt x="253098" y="0"/>
                </a:lnTo>
                <a:close/>
              </a:path>
            </a:pathLst>
          </a:custGeom>
          <a:ln w="12001">
            <a:solidFill>
              <a:srgbClr val="CAE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62"/>
          <p:cNvSpPr/>
          <p:nvPr/>
        </p:nvSpPr>
        <p:spPr>
          <a:xfrm>
            <a:off x="2782393" y="6554172"/>
            <a:ext cx="273685" cy="229870"/>
          </a:xfrm>
          <a:custGeom>
            <a:avLst/>
            <a:gdLst/>
            <a:ahLst/>
            <a:cxnLst/>
            <a:rect l="l" t="t" r="r" b="b"/>
            <a:pathLst>
              <a:path w="273685" h="229870">
                <a:moveTo>
                  <a:pt x="6815" y="17504"/>
                </a:moveTo>
                <a:lnTo>
                  <a:pt x="2393" y="21050"/>
                </a:lnTo>
                <a:lnTo>
                  <a:pt x="0" y="26157"/>
                </a:lnTo>
                <a:lnTo>
                  <a:pt x="1447" y="30581"/>
                </a:lnTo>
                <a:lnTo>
                  <a:pt x="15340" y="42684"/>
                </a:lnTo>
                <a:lnTo>
                  <a:pt x="22926" y="53587"/>
                </a:lnTo>
                <a:lnTo>
                  <a:pt x="26068" y="65671"/>
                </a:lnTo>
                <a:lnTo>
                  <a:pt x="26631" y="81318"/>
                </a:lnTo>
                <a:lnTo>
                  <a:pt x="31428" y="109217"/>
                </a:lnTo>
                <a:lnTo>
                  <a:pt x="44870" y="132634"/>
                </a:lnTo>
                <a:lnTo>
                  <a:pt x="65534" y="150957"/>
                </a:lnTo>
                <a:lnTo>
                  <a:pt x="110799" y="172450"/>
                </a:lnTo>
                <a:lnTo>
                  <a:pt x="121727" y="184240"/>
                </a:lnTo>
                <a:lnTo>
                  <a:pt x="127176" y="200243"/>
                </a:lnTo>
                <a:lnTo>
                  <a:pt x="129539" y="221754"/>
                </a:lnTo>
                <a:lnTo>
                  <a:pt x="131865" y="227769"/>
                </a:lnTo>
                <a:lnTo>
                  <a:pt x="136519" y="229803"/>
                </a:lnTo>
                <a:lnTo>
                  <a:pt x="141214" y="227812"/>
                </a:lnTo>
                <a:lnTo>
                  <a:pt x="143662" y="221754"/>
                </a:lnTo>
                <a:lnTo>
                  <a:pt x="146025" y="200243"/>
                </a:lnTo>
                <a:lnTo>
                  <a:pt x="151474" y="184240"/>
                </a:lnTo>
                <a:lnTo>
                  <a:pt x="162401" y="172450"/>
                </a:lnTo>
                <a:lnTo>
                  <a:pt x="207659" y="150957"/>
                </a:lnTo>
                <a:lnTo>
                  <a:pt x="228320" y="132634"/>
                </a:lnTo>
                <a:lnTo>
                  <a:pt x="241760" y="109217"/>
                </a:lnTo>
                <a:lnTo>
                  <a:pt x="246557" y="81318"/>
                </a:lnTo>
                <a:lnTo>
                  <a:pt x="247120" y="65671"/>
                </a:lnTo>
                <a:lnTo>
                  <a:pt x="250264" y="53587"/>
                </a:lnTo>
                <a:lnTo>
                  <a:pt x="257853" y="42684"/>
                </a:lnTo>
                <a:lnTo>
                  <a:pt x="271754" y="30581"/>
                </a:lnTo>
                <a:lnTo>
                  <a:pt x="272226" y="29129"/>
                </a:lnTo>
                <a:lnTo>
                  <a:pt x="37663" y="29129"/>
                </a:lnTo>
                <a:lnTo>
                  <a:pt x="26640" y="25906"/>
                </a:lnTo>
                <a:lnTo>
                  <a:pt x="11455" y="17767"/>
                </a:lnTo>
                <a:lnTo>
                  <a:pt x="6815" y="17504"/>
                </a:lnTo>
                <a:close/>
              </a:path>
              <a:path w="273685" h="229870">
                <a:moveTo>
                  <a:pt x="136600" y="0"/>
                </a:moveTo>
                <a:lnTo>
                  <a:pt x="113882" y="1476"/>
                </a:lnTo>
                <a:lnTo>
                  <a:pt x="92011" y="5905"/>
                </a:lnTo>
                <a:lnTo>
                  <a:pt x="71835" y="13287"/>
                </a:lnTo>
                <a:lnTo>
                  <a:pt x="54203" y="23621"/>
                </a:lnTo>
                <a:lnTo>
                  <a:pt x="46268" y="28134"/>
                </a:lnTo>
                <a:lnTo>
                  <a:pt x="37663" y="29129"/>
                </a:lnTo>
                <a:lnTo>
                  <a:pt x="235532" y="29129"/>
                </a:lnTo>
                <a:lnTo>
                  <a:pt x="226927" y="28134"/>
                </a:lnTo>
                <a:lnTo>
                  <a:pt x="218998" y="23621"/>
                </a:lnTo>
                <a:lnTo>
                  <a:pt x="201366" y="13287"/>
                </a:lnTo>
                <a:lnTo>
                  <a:pt x="181190" y="5905"/>
                </a:lnTo>
                <a:lnTo>
                  <a:pt x="159319" y="1476"/>
                </a:lnTo>
                <a:lnTo>
                  <a:pt x="136600" y="0"/>
                </a:lnTo>
                <a:close/>
              </a:path>
              <a:path w="273685" h="229870">
                <a:moveTo>
                  <a:pt x="266367" y="17504"/>
                </a:moveTo>
                <a:lnTo>
                  <a:pt x="261733" y="17767"/>
                </a:lnTo>
                <a:lnTo>
                  <a:pt x="246553" y="25906"/>
                </a:lnTo>
                <a:lnTo>
                  <a:pt x="235532" y="29129"/>
                </a:lnTo>
                <a:lnTo>
                  <a:pt x="272226" y="29129"/>
                </a:lnTo>
                <a:lnTo>
                  <a:pt x="273192" y="26157"/>
                </a:lnTo>
                <a:lnTo>
                  <a:pt x="270792" y="21050"/>
                </a:lnTo>
                <a:lnTo>
                  <a:pt x="266367" y="1750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63"/>
          <p:cNvSpPr/>
          <p:nvPr/>
        </p:nvSpPr>
        <p:spPr>
          <a:xfrm>
            <a:off x="2665883" y="6384219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098" y="0"/>
                </a:moveTo>
                <a:lnTo>
                  <a:pt x="207605" y="4077"/>
                </a:lnTo>
                <a:lnTo>
                  <a:pt x="164786" y="15833"/>
                </a:lnTo>
                <a:lnTo>
                  <a:pt x="125357" y="34553"/>
                </a:lnTo>
                <a:lnTo>
                  <a:pt x="90032" y="59523"/>
                </a:lnTo>
                <a:lnTo>
                  <a:pt x="59527" y="90027"/>
                </a:lnTo>
                <a:lnTo>
                  <a:pt x="34556" y="125351"/>
                </a:lnTo>
                <a:lnTo>
                  <a:pt x="15835" y="164781"/>
                </a:lnTo>
                <a:lnTo>
                  <a:pt x="4077" y="207601"/>
                </a:lnTo>
                <a:lnTo>
                  <a:pt x="0" y="253098"/>
                </a:lnTo>
                <a:lnTo>
                  <a:pt x="4077" y="298594"/>
                </a:lnTo>
                <a:lnTo>
                  <a:pt x="15835" y="341415"/>
                </a:lnTo>
                <a:lnTo>
                  <a:pt x="34556" y="380844"/>
                </a:lnTo>
                <a:lnTo>
                  <a:pt x="59527" y="416169"/>
                </a:lnTo>
                <a:lnTo>
                  <a:pt x="90032" y="446673"/>
                </a:lnTo>
                <a:lnTo>
                  <a:pt x="125357" y="471642"/>
                </a:lnTo>
                <a:lnTo>
                  <a:pt x="164786" y="490362"/>
                </a:lnTo>
                <a:lnTo>
                  <a:pt x="207605" y="502119"/>
                </a:lnTo>
                <a:lnTo>
                  <a:pt x="253098" y="506196"/>
                </a:lnTo>
                <a:lnTo>
                  <a:pt x="298595" y="502119"/>
                </a:lnTo>
                <a:lnTo>
                  <a:pt x="341416" y="490362"/>
                </a:lnTo>
                <a:lnTo>
                  <a:pt x="380848" y="471642"/>
                </a:lnTo>
                <a:lnTo>
                  <a:pt x="416174" y="446673"/>
                </a:lnTo>
                <a:lnTo>
                  <a:pt x="446680" y="416169"/>
                </a:lnTo>
                <a:lnTo>
                  <a:pt x="471652" y="380844"/>
                </a:lnTo>
                <a:lnTo>
                  <a:pt x="490373" y="341415"/>
                </a:lnTo>
                <a:lnTo>
                  <a:pt x="502131" y="298594"/>
                </a:lnTo>
                <a:lnTo>
                  <a:pt x="506209" y="253098"/>
                </a:lnTo>
                <a:lnTo>
                  <a:pt x="502131" y="207601"/>
                </a:lnTo>
                <a:lnTo>
                  <a:pt x="490373" y="164781"/>
                </a:lnTo>
                <a:lnTo>
                  <a:pt x="471652" y="125351"/>
                </a:lnTo>
                <a:lnTo>
                  <a:pt x="446680" y="90027"/>
                </a:lnTo>
                <a:lnTo>
                  <a:pt x="416174" y="59523"/>
                </a:lnTo>
                <a:lnTo>
                  <a:pt x="380848" y="34553"/>
                </a:lnTo>
                <a:lnTo>
                  <a:pt x="341416" y="15833"/>
                </a:lnTo>
                <a:lnTo>
                  <a:pt x="298595" y="4077"/>
                </a:lnTo>
                <a:lnTo>
                  <a:pt x="253098" y="0"/>
                </a:lnTo>
                <a:close/>
              </a:path>
            </a:pathLst>
          </a:custGeom>
          <a:ln w="12001">
            <a:solidFill>
              <a:srgbClr val="CAE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64"/>
          <p:cNvSpPr/>
          <p:nvPr/>
        </p:nvSpPr>
        <p:spPr>
          <a:xfrm>
            <a:off x="4832293" y="6476820"/>
            <a:ext cx="240278" cy="3299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65"/>
          <p:cNvSpPr/>
          <p:nvPr/>
        </p:nvSpPr>
        <p:spPr>
          <a:xfrm>
            <a:off x="4694670" y="6384232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29" h="506729">
                <a:moveTo>
                  <a:pt x="253098" y="0"/>
                </a:moveTo>
                <a:lnTo>
                  <a:pt x="207605" y="4077"/>
                </a:lnTo>
                <a:lnTo>
                  <a:pt x="164786" y="15833"/>
                </a:lnTo>
                <a:lnTo>
                  <a:pt x="125357" y="34553"/>
                </a:lnTo>
                <a:lnTo>
                  <a:pt x="90032" y="59523"/>
                </a:lnTo>
                <a:lnTo>
                  <a:pt x="59527" y="90027"/>
                </a:lnTo>
                <a:lnTo>
                  <a:pt x="34556" y="125351"/>
                </a:lnTo>
                <a:lnTo>
                  <a:pt x="15835" y="164781"/>
                </a:lnTo>
                <a:lnTo>
                  <a:pt x="4077" y="207601"/>
                </a:lnTo>
                <a:lnTo>
                  <a:pt x="0" y="253098"/>
                </a:lnTo>
                <a:lnTo>
                  <a:pt x="4077" y="298594"/>
                </a:lnTo>
                <a:lnTo>
                  <a:pt x="15835" y="341415"/>
                </a:lnTo>
                <a:lnTo>
                  <a:pt x="34556" y="380844"/>
                </a:lnTo>
                <a:lnTo>
                  <a:pt x="59527" y="416169"/>
                </a:lnTo>
                <a:lnTo>
                  <a:pt x="90032" y="446673"/>
                </a:lnTo>
                <a:lnTo>
                  <a:pt x="125357" y="471642"/>
                </a:lnTo>
                <a:lnTo>
                  <a:pt x="164786" y="490362"/>
                </a:lnTo>
                <a:lnTo>
                  <a:pt x="207605" y="502119"/>
                </a:lnTo>
                <a:lnTo>
                  <a:pt x="253098" y="506196"/>
                </a:lnTo>
                <a:lnTo>
                  <a:pt x="298595" y="502119"/>
                </a:lnTo>
                <a:lnTo>
                  <a:pt x="341416" y="490362"/>
                </a:lnTo>
                <a:lnTo>
                  <a:pt x="380848" y="471642"/>
                </a:lnTo>
                <a:lnTo>
                  <a:pt x="416174" y="446673"/>
                </a:lnTo>
                <a:lnTo>
                  <a:pt x="446680" y="416169"/>
                </a:lnTo>
                <a:lnTo>
                  <a:pt x="471652" y="380844"/>
                </a:lnTo>
                <a:lnTo>
                  <a:pt x="490373" y="341415"/>
                </a:lnTo>
                <a:lnTo>
                  <a:pt x="502131" y="298594"/>
                </a:lnTo>
                <a:lnTo>
                  <a:pt x="506209" y="253098"/>
                </a:lnTo>
                <a:lnTo>
                  <a:pt x="502131" y="207601"/>
                </a:lnTo>
                <a:lnTo>
                  <a:pt x="490373" y="164781"/>
                </a:lnTo>
                <a:lnTo>
                  <a:pt x="471652" y="125351"/>
                </a:lnTo>
                <a:lnTo>
                  <a:pt x="446680" y="90027"/>
                </a:lnTo>
                <a:lnTo>
                  <a:pt x="416174" y="59523"/>
                </a:lnTo>
                <a:lnTo>
                  <a:pt x="380848" y="34553"/>
                </a:lnTo>
                <a:lnTo>
                  <a:pt x="341416" y="15833"/>
                </a:lnTo>
                <a:lnTo>
                  <a:pt x="298595" y="4077"/>
                </a:lnTo>
                <a:lnTo>
                  <a:pt x="253098" y="0"/>
                </a:lnTo>
                <a:close/>
              </a:path>
            </a:pathLst>
          </a:custGeom>
          <a:ln w="12001">
            <a:solidFill>
              <a:srgbClr val="CAE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66"/>
          <p:cNvSpPr/>
          <p:nvPr/>
        </p:nvSpPr>
        <p:spPr>
          <a:xfrm>
            <a:off x="3728761" y="6556676"/>
            <a:ext cx="409575" cy="250190"/>
          </a:xfrm>
          <a:custGeom>
            <a:avLst/>
            <a:gdLst/>
            <a:ahLst/>
            <a:cxnLst/>
            <a:rect l="l" t="t" r="r" b="b"/>
            <a:pathLst>
              <a:path w="409575" h="250190">
                <a:moveTo>
                  <a:pt x="108036" y="12141"/>
                </a:moveTo>
                <a:lnTo>
                  <a:pt x="108036" y="25869"/>
                </a:lnTo>
                <a:lnTo>
                  <a:pt x="117684" y="33492"/>
                </a:lnTo>
                <a:lnTo>
                  <a:pt x="125792" y="42784"/>
                </a:lnTo>
                <a:lnTo>
                  <a:pt x="132027" y="53960"/>
                </a:lnTo>
                <a:lnTo>
                  <a:pt x="136052" y="67233"/>
                </a:lnTo>
                <a:lnTo>
                  <a:pt x="148292" y="118285"/>
                </a:lnTo>
                <a:lnTo>
                  <a:pt x="163230" y="151150"/>
                </a:lnTo>
                <a:lnTo>
                  <a:pt x="179311" y="173502"/>
                </a:lnTo>
                <a:lnTo>
                  <a:pt x="194980" y="193014"/>
                </a:lnTo>
                <a:lnTo>
                  <a:pt x="198771" y="202991"/>
                </a:lnTo>
                <a:lnTo>
                  <a:pt x="199244" y="215260"/>
                </a:lnTo>
                <a:lnTo>
                  <a:pt x="198284" y="228531"/>
                </a:lnTo>
                <a:lnTo>
                  <a:pt x="197774" y="241515"/>
                </a:lnTo>
                <a:lnTo>
                  <a:pt x="198257" y="250151"/>
                </a:lnTo>
                <a:lnTo>
                  <a:pt x="210982" y="250151"/>
                </a:lnTo>
                <a:lnTo>
                  <a:pt x="211465" y="241515"/>
                </a:lnTo>
                <a:lnTo>
                  <a:pt x="210955" y="228531"/>
                </a:lnTo>
                <a:lnTo>
                  <a:pt x="209995" y="215260"/>
                </a:lnTo>
                <a:lnTo>
                  <a:pt x="210468" y="202991"/>
                </a:lnTo>
                <a:lnTo>
                  <a:pt x="214259" y="193014"/>
                </a:lnTo>
                <a:lnTo>
                  <a:pt x="229921" y="173502"/>
                </a:lnTo>
                <a:lnTo>
                  <a:pt x="245999" y="151150"/>
                </a:lnTo>
                <a:lnTo>
                  <a:pt x="260940" y="118285"/>
                </a:lnTo>
                <a:lnTo>
                  <a:pt x="273187" y="67233"/>
                </a:lnTo>
                <a:lnTo>
                  <a:pt x="277216" y="53960"/>
                </a:lnTo>
                <a:lnTo>
                  <a:pt x="281414" y="46431"/>
                </a:lnTo>
                <a:lnTo>
                  <a:pt x="204620" y="46431"/>
                </a:lnTo>
                <a:lnTo>
                  <a:pt x="173273" y="42716"/>
                </a:lnTo>
                <a:lnTo>
                  <a:pt x="149079" y="33667"/>
                </a:lnTo>
                <a:lnTo>
                  <a:pt x="128510" y="22428"/>
                </a:lnTo>
                <a:lnTo>
                  <a:pt x="108036" y="12141"/>
                </a:lnTo>
                <a:close/>
              </a:path>
              <a:path w="409575" h="250190">
                <a:moveTo>
                  <a:pt x="68387" y="215"/>
                </a:moveTo>
                <a:lnTo>
                  <a:pt x="28191" y="15462"/>
                </a:lnTo>
                <a:lnTo>
                  <a:pt x="2550" y="49225"/>
                </a:lnTo>
                <a:lnTo>
                  <a:pt x="0" y="64503"/>
                </a:lnTo>
                <a:lnTo>
                  <a:pt x="647" y="76438"/>
                </a:lnTo>
                <a:lnTo>
                  <a:pt x="5041" y="88687"/>
                </a:lnTo>
                <a:lnTo>
                  <a:pt x="13421" y="99136"/>
                </a:lnTo>
                <a:lnTo>
                  <a:pt x="19821" y="103971"/>
                </a:lnTo>
                <a:lnTo>
                  <a:pt x="25569" y="107518"/>
                </a:lnTo>
                <a:lnTo>
                  <a:pt x="31202" y="111855"/>
                </a:lnTo>
                <a:lnTo>
                  <a:pt x="37259" y="119062"/>
                </a:lnTo>
                <a:lnTo>
                  <a:pt x="39062" y="121577"/>
                </a:lnTo>
                <a:lnTo>
                  <a:pt x="41780" y="121577"/>
                </a:lnTo>
                <a:lnTo>
                  <a:pt x="44371" y="119735"/>
                </a:lnTo>
                <a:lnTo>
                  <a:pt x="43736" y="118579"/>
                </a:lnTo>
                <a:lnTo>
                  <a:pt x="43228" y="117360"/>
                </a:lnTo>
                <a:lnTo>
                  <a:pt x="40231" y="107835"/>
                </a:lnTo>
                <a:lnTo>
                  <a:pt x="41564" y="99479"/>
                </a:lnTo>
                <a:lnTo>
                  <a:pt x="46200" y="90360"/>
                </a:lnTo>
                <a:lnTo>
                  <a:pt x="47317" y="88582"/>
                </a:lnTo>
                <a:lnTo>
                  <a:pt x="48525" y="86918"/>
                </a:lnTo>
                <a:lnTo>
                  <a:pt x="48482" y="86766"/>
                </a:lnTo>
                <a:lnTo>
                  <a:pt x="47887" y="86015"/>
                </a:lnTo>
                <a:lnTo>
                  <a:pt x="28004" y="86015"/>
                </a:lnTo>
                <a:lnTo>
                  <a:pt x="19330" y="77885"/>
                </a:lnTo>
                <a:lnTo>
                  <a:pt x="16080" y="64503"/>
                </a:lnTo>
                <a:lnTo>
                  <a:pt x="18057" y="49453"/>
                </a:lnTo>
                <a:lnTo>
                  <a:pt x="25510" y="37469"/>
                </a:lnTo>
                <a:lnTo>
                  <a:pt x="38069" y="28236"/>
                </a:lnTo>
                <a:lnTo>
                  <a:pt x="53204" y="22259"/>
                </a:lnTo>
                <a:lnTo>
                  <a:pt x="68387" y="20040"/>
                </a:lnTo>
                <a:lnTo>
                  <a:pt x="68387" y="215"/>
                </a:lnTo>
                <a:close/>
              </a:path>
              <a:path w="409575" h="250190">
                <a:moveTo>
                  <a:pt x="364144" y="84277"/>
                </a:moveTo>
                <a:lnTo>
                  <a:pt x="362112" y="85039"/>
                </a:lnTo>
                <a:lnTo>
                  <a:pt x="360757" y="86766"/>
                </a:lnTo>
                <a:lnTo>
                  <a:pt x="360714" y="86918"/>
                </a:lnTo>
                <a:lnTo>
                  <a:pt x="361975" y="88687"/>
                </a:lnTo>
                <a:lnTo>
                  <a:pt x="363027" y="90360"/>
                </a:lnTo>
                <a:lnTo>
                  <a:pt x="367662" y="99479"/>
                </a:lnTo>
                <a:lnTo>
                  <a:pt x="368996" y="107835"/>
                </a:lnTo>
                <a:lnTo>
                  <a:pt x="366011" y="117360"/>
                </a:lnTo>
                <a:lnTo>
                  <a:pt x="365491" y="118579"/>
                </a:lnTo>
                <a:lnTo>
                  <a:pt x="364868" y="119735"/>
                </a:lnTo>
                <a:lnTo>
                  <a:pt x="367446" y="121577"/>
                </a:lnTo>
                <a:lnTo>
                  <a:pt x="370177" y="121577"/>
                </a:lnTo>
                <a:lnTo>
                  <a:pt x="372021" y="118999"/>
                </a:lnTo>
                <a:lnTo>
                  <a:pt x="378030" y="111855"/>
                </a:lnTo>
                <a:lnTo>
                  <a:pt x="383664" y="107518"/>
                </a:lnTo>
                <a:lnTo>
                  <a:pt x="389413" y="103971"/>
                </a:lnTo>
                <a:lnTo>
                  <a:pt x="395818" y="99136"/>
                </a:lnTo>
                <a:lnTo>
                  <a:pt x="404192" y="88687"/>
                </a:lnTo>
                <a:lnTo>
                  <a:pt x="405151" y="86015"/>
                </a:lnTo>
                <a:lnTo>
                  <a:pt x="381228" y="86015"/>
                </a:lnTo>
                <a:lnTo>
                  <a:pt x="366926" y="85305"/>
                </a:lnTo>
                <a:lnTo>
                  <a:pt x="364144" y="84277"/>
                </a:lnTo>
                <a:close/>
              </a:path>
              <a:path w="409575" h="250190">
                <a:moveTo>
                  <a:pt x="108036" y="70523"/>
                </a:moveTo>
                <a:lnTo>
                  <a:pt x="106880" y="72009"/>
                </a:lnTo>
                <a:lnTo>
                  <a:pt x="105826" y="73418"/>
                </a:lnTo>
                <a:lnTo>
                  <a:pt x="104899" y="74726"/>
                </a:lnTo>
                <a:lnTo>
                  <a:pt x="96364" y="81787"/>
                </a:lnTo>
                <a:lnTo>
                  <a:pt x="87930" y="83308"/>
                </a:lnTo>
                <a:lnTo>
                  <a:pt x="78923" y="83549"/>
                </a:lnTo>
                <a:lnTo>
                  <a:pt x="68666" y="86766"/>
                </a:lnTo>
                <a:lnTo>
                  <a:pt x="68480" y="86868"/>
                </a:lnTo>
                <a:lnTo>
                  <a:pt x="68387" y="120103"/>
                </a:lnTo>
                <a:lnTo>
                  <a:pt x="76388" y="121539"/>
                </a:lnTo>
                <a:lnTo>
                  <a:pt x="86103" y="120002"/>
                </a:lnTo>
                <a:lnTo>
                  <a:pt x="91272" y="114439"/>
                </a:lnTo>
                <a:lnTo>
                  <a:pt x="95749" y="106730"/>
                </a:lnTo>
                <a:lnTo>
                  <a:pt x="98730" y="97207"/>
                </a:lnTo>
                <a:lnTo>
                  <a:pt x="102174" y="87191"/>
                </a:lnTo>
                <a:lnTo>
                  <a:pt x="108036" y="78003"/>
                </a:lnTo>
                <a:lnTo>
                  <a:pt x="108036" y="70523"/>
                </a:lnTo>
                <a:close/>
              </a:path>
              <a:path w="409575" h="250190">
                <a:moveTo>
                  <a:pt x="301203" y="70523"/>
                </a:moveTo>
                <a:lnTo>
                  <a:pt x="301203" y="78003"/>
                </a:lnTo>
                <a:lnTo>
                  <a:pt x="307060" y="87191"/>
                </a:lnTo>
                <a:lnTo>
                  <a:pt x="310504" y="97207"/>
                </a:lnTo>
                <a:lnTo>
                  <a:pt x="313489" y="106730"/>
                </a:lnTo>
                <a:lnTo>
                  <a:pt x="317967" y="114439"/>
                </a:lnTo>
                <a:lnTo>
                  <a:pt x="323123" y="120002"/>
                </a:lnTo>
                <a:lnTo>
                  <a:pt x="332839" y="121539"/>
                </a:lnTo>
                <a:lnTo>
                  <a:pt x="340853" y="120103"/>
                </a:lnTo>
                <a:lnTo>
                  <a:pt x="340759" y="86868"/>
                </a:lnTo>
                <a:lnTo>
                  <a:pt x="340573" y="86766"/>
                </a:lnTo>
                <a:lnTo>
                  <a:pt x="330316" y="83549"/>
                </a:lnTo>
                <a:lnTo>
                  <a:pt x="321307" y="83308"/>
                </a:lnTo>
                <a:lnTo>
                  <a:pt x="312870" y="81787"/>
                </a:lnTo>
                <a:lnTo>
                  <a:pt x="304327" y="74726"/>
                </a:lnTo>
                <a:lnTo>
                  <a:pt x="303400" y="73418"/>
                </a:lnTo>
                <a:lnTo>
                  <a:pt x="302359" y="72009"/>
                </a:lnTo>
                <a:lnTo>
                  <a:pt x="301203" y="70523"/>
                </a:lnTo>
                <a:close/>
              </a:path>
              <a:path w="409575" h="250190">
                <a:moveTo>
                  <a:pt x="68387" y="86918"/>
                </a:moveTo>
                <a:lnTo>
                  <a:pt x="62370" y="91558"/>
                </a:lnTo>
                <a:lnTo>
                  <a:pt x="57741" y="97716"/>
                </a:lnTo>
                <a:lnTo>
                  <a:pt x="55289" y="104756"/>
                </a:lnTo>
                <a:lnTo>
                  <a:pt x="55801" y="112039"/>
                </a:lnTo>
                <a:lnTo>
                  <a:pt x="57096" y="116154"/>
                </a:lnTo>
                <a:lnTo>
                  <a:pt x="62227" y="118999"/>
                </a:lnTo>
                <a:lnTo>
                  <a:pt x="68387" y="120103"/>
                </a:lnTo>
                <a:lnTo>
                  <a:pt x="68387" y="86918"/>
                </a:lnTo>
                <a:close/>
              </a:path>
              <a:path w="409575" h="250190">
                <a:moveTo>
                  <a:pt x="340853" y="86918"/>
                </a:moveTo>
                <a:lnTo>
                  <a:pt x="340853" y="120103"/>
                </a:lnTo>
                <a:lnTo>
                  <a:pt x="347012" y="118999"/>
                </a:lnTo>
                <a:lnTo>
                  <a:pt x="352143" y="116154"/>
                </a:lnTo>
                <a:lnTo>
                  <a:pt x="353438" y="112039"/>
                </a:lnTo>
                <a:lnTo>
                  <a:pt x="353943" y="104756"/>
                </a:lnTo>
                <a:lnTo>
                  <a:pt x="351489" y="97716"/>
                </a:lnTo>
                <a:lnTo>
                  <a:pt x="346862" y="91558"/>
                </a:lnTo>
                <a:lnTo>
                  <a:pt x="340853" y="86918"/>
                </a:lnTo>
                <a:close/>
              </a:path>
              <a:path w="409575" h="250190">
                <a:moveTo>
                  <a:pt x="45082" y="84277"/>
                </a:moveTo>
                <a:lnTo>
                  <a:pt x="42301" y="85305"/>
                </a:lnTo>
                <a:lnTo>
                  <a:pt x="28004" y="86015"/>
                </a:lnTo>
                <a:lnTo>
                  <a:pt x="47887" y="86015"/>
                </a:lnTo>
                <a:lnTo>
                  <a:pt x="47114" y="85039"/>
                </a:lnTo>
                <a:lnTo>
                  <a:pt x="45082" y="84277"/>
                </a:lnTo>
                <a:close/>
              </a:path>
              <a:path w="409575" h="250190">
                <a:moveTo>
                  <a:pt x="340853" y="215"/>
                </a:moveTo>
                <a:lnTo>
                  <a:pt x="340853" y="20040"/>
                </a:lnTo>
                <a:lnTo>
                  <a:pt x="356028" y="22259"/>
                </a:lnTo>
                <a:lnTo>
                  <a:pt x="371160" y="28236"/>
                </a:lnTo>
                <a:lnTo>
                  <a:pt x="383717" y="37469"/>
                </a:lnTo>
                <a:lnTo>
                  <a:pt x="391170" y="49453"/>
                </a:lnTo>
                <a:lnTo>
                  <a:pt x="392959" y="63060"/>
                </a:lnTo>
                <a:lnTo>
                  <a:pt x="393038" y="64960"/>
                </a:lnTo>
                <a:lnTo>
                  <a:pt x="389902" y="77885"/>
                </a:lnTo>
                <a:lnTo>
                  <a:pt x="381228" y="86015"/>
                </a:lnTo>
                <a:lnTo>
                  <a:pt x="405151" y="86015"/>
                </a:lnTo>
                <a:lnTo>
                  <a:pt x="408586" y="76438"/>
                </a:lnTo>
                <a:lnTo>
                  <a:pt x="409311" y="63060"/>
                </a:lnTo>
                <a:lnTo>
                  <a:pt x="406677" y="49225"/>
                </a:lnTo>
                <a:lnTo>
                  <a:pt x="396810" y="30580"/>
                </a:lnTo>
                <a:lnTo>
                  <a:pt x="381042" y="15462"/>
                </a:lnTo>
                <a:lnTo>
                  <a:pt x="361635" y="4973"/>
                </a:lnTo>
                <a:lnTo>
                  <a:pt x="340853" y="215"/>
                </a:lnTo>
                <a:close/>
              </a:path>
              <a:path w="409575" h="250190">
                <a:moveTo>
                  <a:pt x="119098" y="58407"/>
                </a:moveTo>
                <a:lnTo>
                  <a:pt x="114856" y="62293"/>
                </a:lnTo>
                <a:lnTo>
                  <a:pt x="111071" y="66624"/>
                </a:lnTo>
                <a:lnTo>
                  <a:pt x="108036" y="70523"/>
                </a:lnTo>
                <a:lnTo>
                  <a:pt x="108036" y="78003"/>
                </a:lnTo>
                <a:lnTo>
                  <a:pt x="111389" y="74460"/>
                </a:lnTo>
                <a:lnTo>
                  <a:pt x="116710" y="71335"/>
                </a:lnTo>
                <a:lnTo>
                  <a:pt x="122438" y="68681"/>
                </a:lnTo>
                <a:lnTo>
                  <a:pt x="121638" y="64960"/>
                </a:lnTo>
                <a:lnTo>
                  <a:pt x="120495" y="61544"/>
                </a:lnTo>
                <a:lnTo>
                  <a:pt x="119098" y="58407"/>
                </a:lnTo>
                <a:close/>
              </a:path>
              <a:path w="409575" h="250190">
                <a:moveTo>
                  <a:pt x="290141" y="58407"/>
                </a:moveTo>
                <a:lnTo>
                  <a:pt x="288732" y="61544"/>
                </a:lnTo>
                <a:lnTo>
                  <a:pt x="287601" y="64960"/>
                </a:lnTo>
                <a:lnTo>
                  <a:pt x="286789" y="68681"/>
                </a:lnTo>
                <a:lnTo>
                  <a:pt x="292516" y="71335"/>
                </a:lnTo>
                <a:lnTo>
                  <a:pt x="297850" y="74460"/>
                </a:lnTo>
                <a:lnTo>
                  <a:pt x="301203" y="78003"/>
                </a:lnTo>
                <a:lnTo>
                  <a:pt x="301203" y="70523"/>
                </a:lnTo>
                <a:lnTo>
                  <a:pt x="298168" y="66624"/>
                </a:lnTo>
                <a:lnTo>
                  <a:pt x="294383" y="62293"/>
                </a:lnTo>
                <a:lnTo>
                  <a:pt x="290141" y="58407"/>
                </a:lnTo>
                <a:close/>
              </a:path>
              <a:path w="409575" h="250190">
                <a:moveTo>
                  <a:pt x="301203" y="12141"/>
                </a:moveTo>
                <a:lnTo>
                  <a:pt x="280727" y="22428"/>
                </a:lnTo>
                <a:lnTo>
                  <a:pt x="260155" y="33667"/>
                </a:lnTo>
                <a:lnTo>
                  <a:pt x="235961" y="42716"/>
                </a:lnTo>
                <a:lnTo>
                  <a:pt x="204620" y="46431"/>
                </a:lnTo>
                <a:lnTo>
                  <a:pt x="281414" y="46431"/>
                </a:lnTo>
                <a:lnTo>
                  <a:pt x="283447" y="42784"/>
                </a:lnTo>
                <a:lnTo>
                  <a:pt x="291552" y="33492"/>
                </a:lnTo>
                <a:lnTo>
                  <a:pt x="301203" y="25869"/>
                </a:lnTo>
                <a:lnTo>
                  <a:pt x="301203" y="12141"/>
                </a:lnTo>
                <a:close/>
              </a:path>
              <a:path w="409575" h="250190">
                <a:moveTo>
                  <a:pt x="95273" y="7975"/>
                </a:moveTo>
                <a:lnTo>
                  <a:pt x="93634" y="18046"/>
                </a:lnTo>
                <a:lnTo>
                  <a:pt x="98761" y="20332"/>
                </a:lnTo>
                <a:lnTo>
                  <a:pt x="103540" y="22872"/>
                </a:lnTo>
                <a:lnTo>
                  <a:pt x="108036" y="25869"/>
                </a:lnTo>
                <a:lnTo>
                  <a:pt x="108036" y="12141"/>
                </a:lnTo>
                <a:lnTo>
                  <a:pt x="103998" y="10515"/>
                </a:lnTo>
                <a:lnTo>
                  <a:pt x="99768" y="9093"/>
                </a:lnTo>
                <a:lnTo>
                  <a:pt x="95273" y="7975"/>
                </a:lnTo>
                <a:close/>
              </a:path>
              <a:path w="409575" h="250190">
                <a:moveTo>
                  <a:pt x="313954" y="7975"/>
                </a:moveTo>
                <a:lnTo>
                  <a:pt x="309458" y="9093"/>
                </a:lnTo>
                <a:lnTo>
                  <a:pt x="305229" y="10515"/>
                </a:lnTo>
                <a:lnTo>
                  <a:pt x="301203" y="12141"/>
                </a:lnTo>
                <a:lnTo>
                  <a:pt x="301203" y="25869"/>
                </a:lnTo>
                <a:lnTo>
                  <a:pt x="305699" y="22872"/>
                </a:lnTo>
                <a:lnTo>
                  <a:pt x="310538" y="20294"/>
                </a:lnTo>
                <a:lnTo>
                  <a:pt x="315605" y="18046"/>
                </a:lnTo>
                <a:lnTo>
                  <a:pt x="315160" y="16637"/>
                </a:lnTo>
                <a:lnTo>
                  <a:pt x="314792" y="15151"/>
                </a:lnTo>
                <a:lnTo>
                  <a:pt x="314243" y="12141"/>
                </a:lnTo>
                <a:lnTo>
                  <a:pt x="314125" y="11298"/>
                </a:lnTo>
                <a:lnTo>
                  <a:pt x="314041" y="10515"/>
                </a:lnTo>
                <a:lnTo>
                  <a:pt x="313954" y="7975"/>
                </a:lnTo>
                <a:close/>
              </a:path>
              <a:path w="409575" h="250190">
                <a:moveTo>
                  <a:pt x="74627" y="20015"/>
                </a:moveTo>
                <a:lnTo>
                  <a:pt x="70330" y="20015"/>
                </a:lnTo>
                <a:lnTo>
                  <a:pt x="72222" y="20116"/>
                </a:lnTo>
                <a:lnTo>
                  <a:pt x="74000" y="20332"/>
                </a:lnTo>
                <a:lnTo>
                  <a:pt x="74627" y="20015"/>
                </a:lnTo>
                <a:close/>
              </a:path>
              <a:path w="409575" h="250190">
                <a:moveTo>
                  <a:pt x="337843" y="0"/>
                </a:moveTo>
                <a:lnTo>
                  <a:pt x="334871" y="0"/>
                </a:lnTo>
                <a:lnTo>
                  <a:pt x="331950" y="215"/>
                </a:lnTo>
                <a:lnTo>
                  <a:pt x="328049" y="4107"/>
                </a:lnTo>
                <a:lnTo>
                  <a:pt x="327887" y="11298"/>
                </a:lnTo>
                <a:lnTo>
                  <a:pt x="330576" y="17977"/>
                </a:lnTo>
                <a:lnTo>
                  <a:pt x="335226" y="20332"/>
                </a:lnTo>
                <a:lnTo>
                  <a:pt x="337017" y="20116"/>
                </a:lnTo>
                <a:lnTo>
                  <a:pt x="338897" y="20015"/>
                </a:lnTo>
                <a:lnTo>
                  <a:pt x="340853" y="20015"/>
                </a:lnTo>
                <a:lnTo>
                  <a:pt x="340853" y="215"/>
                </a:lnTo>
                <a:lnTo>
                  <a:pt x="337843" y="0"/>
                </a:lnTo>
                <a:close/>
              </a:path>
              <a:path w="409575" h="250190">
                <a:moveTo>
                  <a:pt x="74368" y="0"/>
                </a:moveTo>
                <a:lnTo>
                  <a:pt x="71384" y="0"/>
                </a:lnTo>
                <a:lnTo>
                  <a:pt x="68387" y="215"/>
                </a:lnTo>
                <a:lnTo>
                  <a:pt x="68387" y="20040"/>
                </a:lnTo>
                <a:lnTo>
                  <a:pt x="70330" y="20015"/>
                </a:lnTo>
                <a:lnTo>
                  <a:pt x="74627" y="20015"/>
                </a:lnTo>
                <a:lnTo>
                  <a:pt x="78650" y="17977"/>
                </a:lnTo>
                <a:lnTo>
                  <a:pt x="81341" y="11298"/>
                </a:lnTo>
                <a:lnTo>
                  <a:pt x="81183" y="4107"/>
                </a:lnTo>
                <a:lnTo>
                  <a:pt x="77289" y="215"/>
                </a:lnTo>
                <a:lnTo>
                  <a:pt x="74368" y="0"/>
                </a:lnTo>
                <a:close/>
              </a:path>
              <a:path w="409575" h="250190">
                <a:moveTo>
                  <a:pt x="340853" y="20015"/>
                </a:moveTo>
                <a:lnTo>
                  <a:pt x="338897" y="20015"/>
                </a:lnTo>
                <a:lnTo>
                  <a:pt x="340853" y="2004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67"/>
          <p:cNvSpPr/>
          <p:nvPr/>
        </p:nvSpPr>
        <p:spPr>
          <a:xfrm>
            <a:off x="3680282" y="6384228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29" h="506729">
                <a:moveTo>
                  <a:pt x="253098" y="506196"/>
                </a:moveTo>
                <a:lnTo>
                  <a:pt x="298494" y="502106"/>
                </a:lnTo>
                <a:lnTo>
                  <a:pt x="341263" y="490317"/>
                </a:lnTo>
                <a:lnTo>
                  <a:pt x="380678" y="471555"/>
                </a:lnTo>
                <a:lnTo>
                  <a:pt x="416017" y="446543"/>
                </a:lnTo>
                <a:lnTo>
                  <a:pt x="446555" y="416007"/>
                </a:lnTo>
                <a:lnTo>
                  <a:pt x="471567" y="380669"/>
                </a:lnTo>
                <a:lnTo>
                  <a:pt x="490330" y="341256"/>
                </a:lnTo>
                <a:lnTo>
                  <a:pt x="502118" y="298491"/>
                </a:lnTo>
                <a:lnTo>
                  <a:pt x="506209" y="253098"/>
                </a:lnTo>
                <a:lnTo>
                  <a:pt x="502118" y="207702"/>
                </a:lnTo>
                <a:lnTo>
                  <a:pt x="490330" y="164935"/>
                </a:lnTo>
                <a:lnTo>
                  <a:pt x="471567" y="125521"/>
                </a:lnTo>
                <a:lnTo>
                  <a:pt x="446555" y="90184"/>
                </a:lnTo>
                <a:lnTo>
                  <a:pt x="416017" y="59648"/>
                </a:lnTo>
                <a:lnTo>
                  <a:pt x="380678" y="34638"/>
                </a:lnTo>
                <a:lnTo>
                  <a:pt x="341263" y="15877"/>
                </a:lnTo>
                <a:lnTo>
                  <a:pt x="298494" y="4090"/>
                </a:lnTo>
                <a:lnTo>
                  <a:pt x="253098" y="0"/>
                </a:lnTo>
                <a:lnTo>
                  <a:pt x="207705" y="4090"/>
                </a:lnTo>
                <a:lnTo>
                  <a:pt x="164940" y="15877"/>
                </a:lnTo>
                <a:lnTo>
                  <a:pt x="125526" y="34638"/>
                </a:lnTo>
                <a:lnTo>
                  <a:pt x="90189" y="59648"/>
                </a:lnTo>
                <a:lnTo>
                  <a:pt x="59652" y="90184"/>
                </a:lnTo>
                <a:lnTo>
                  <a:pt x="34641" y="125521"/>
                </a:lnTo>
                <a:lnTo>
                  <a:pt x="15879" y="164935"/>
                </a:lnTo>
                <a:lnTo>
                  <a:pt x="4090" y="207702"/>
                </a:lnTo>
                <a:lnTo>
                  <a:pt x="0" y="253098"/>
                </a:lnTo>
                <a:lnTo>
                  <a:pt x="4090" y="298491"/>
                </a:lnTo>
                <a:lnTo>
                  <a:pt x="15879" y="341256"/>
                </a:lnTo>
                <a:lnTo>
                  <a:pt x="34641" y="380669"/>
                </a:lnTo>
                <a:lnTo>
                  <a:pt x="59652" y="416007"/>
                </a:lnTo>
                <a:lnTo>
                  <a:pt x="90189" y="446543"/>
                </a:lnTo>
                <a:lnTo>
                  <a:pt x="125526" y="471555"/>
                </a:lnTo>
                <a:lnTo>
                  <a:pt x="164940" y="490317"/>
                </a:lnTo>
                <a:lnTo>
                  <a:pt x="207705" y="502106"/>
                </a:lnTo>
                <a:lnTo>
                  <a:pt x="253098" y="506196"/>
                </a:lnTo>
                <a:close/>
              </a:path>
            </a:pathLst>
          </a:custGeom>
          <a:ln w="12001">
            <a:solidFill>
              <a:srgbClr val="CAE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68"/>
          <p:cNvSpPr/>
          <p:nvPr/>
        </p:nvSpPr>
        <p:spPr>
          <a:xfrm>
            <a:off x="1824990" y="6602949"/>
            <a:ext cx="63500" cy="208279"/>
          </a:xfrm>
          <a:custGeom>
            <a:avLst/>
            <a:gdLst/>
            <a:ahLst/>
            <a:cxnLst/>
            <a:rect l="l" t="t" r="r" b="b"/>
            <a:pathLst>
              <a:path w="63500" h="208279">
                <a:moveTo>
                  <a:pt x="19519" y="0"/>
                </a:moveTo>
                <a:lnTo>
                  <a:pt x="18948" y="482"/>
                </a:lnTo>
                <a:lnTo>
                  <a:pt x="18503" y="1054"/>
                </a:lnTo>
                <a:lnTo>
                  <a:pt x="14477" y="4051"/>
                </a:lnTo>
                <a:lnTo>
                  <a:pt x="11087" y="5969"/>
                </a:lnTo>
                <a:lnTo>
                  <a:pt x="7531" y="7366"/>
                </a:lnTo>
                <a:lnTo>
                  <a:pt x="9804" y="13195"/>
                </a:lnTo>
                <a:lnTo>
                  <a:pt x="10185" y="19697"/>
                </a:lnTo>
                <a:lnTo>
                  <a:pt x="7429" y="31584"/>
                </a:lnTo>
                <a:lnTo>
                  <a:pt x="4584" y="38341"/>
                </a:lnTo>
                <a:lnTo>
                  <a:pt x="0" y="43764"/>
                </a:lnTo>
                <a:lnTo>
                  <a:pt x="7200" y="46784"/>
                </a:lnTo>
                <a:lnTo>
                  <a:pt x="13511" y="50617"/>
                </a:lnTo>
                <a:lnTo>
                  <a:pt x="18943" y="55224"/>
                </a:lnTo>
                <a:lnTo>
                  <a:pt x="23507" y="60566"/>
                </a:lnTo>
                <a:lnTo>
                  <a:pt x="40671" y="67036"/>
                </a:lnTo>
                <a:lnTo>
                  <a:pt x="49096" y="85544"/>
                </a:lnTo>
                <a:lnTo>
                  <a:pt x="51880" y="109733"/>
                </a:lnTo>
                <a:lnTo>
                  <a:pt x="52120" y="133248"/>
                </a:lnTo>
                <a:lnTo>
                  <a:pt x="52120" y="208089"/>
                </a:lnTo>
                <a:lnTo>
                  <a:pt x="63398" y="208089"/>
                </a:lnTo>
                <a:lnTo>
                  <a:pt x="63398" y="78536"/>
                </a:lnTo>
                <a:lnTo>
                  <a:pt x="59321" y="45771"/>
                </a:lnTo>
                <a:lnTo>
                  <a:pt x="48869" y="23366"/>
                </a:lnTo>
                <a:lnTo>
                  <a:pt x="34712" y="8912"/>
                </a:lnTo>
                <a:lnTo>
                  <a:pt x="1951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69"/>
          <p:cNvSpPr/>
          <p:nvPr/>
        </p:nvSpPr>
        <p:spPr>
          <a:xfrm>
            <a:off x="1920799" y="6602952"/>
            <a:ext cx="63500" cy="208279"/>
          </a:xfrm>
          <a:custGeom>
            <a:avLst/>
            <a:gdLst/>
            <a:ahLst/>
            <a:cxnLst/>
            <a:rect l="l" t="t" r="r" b="b"/>
            <a:pathLst>
              <a:path w="63500" h="208279">
                <a:moveTo>
                  <a:pt x="43891" y="0"/>
                </a:moveTo>
                <a:lnTo>
                  <a:pt x="28696" y="8912"/>
                </a:lnTo>
                <a:lnTo>
                  <a:pt x="14535" y="23366"/>
                </a:lnTo>
                <a:lnTo>
                  <a:pt x="4079" y="45771"/>
                </a:lnTo>
                <a:lnTo>
                  <a:pt x="0" y="78536"/>
                </a:lnTo>
                <a:lnTo>
                  <a:pt x="0" y="208089"/>
                </a:lnTo>
                <a:lnTo>
                  <a:pt x="11290" y="208089"/>
                </a:lnTo>
                <a:lnTo>
                  <a:pt x="11290" y="133248"/>
                </a:lnTo>
                <a:lnTo>
                  <a:pt x="11530" y="109734"/>
                </a:lnTo>
                <a:lnTo>
                  <a:pt x="14312" y="85548"/>
                </a:lnTo>
                <a:lnTo>
                  <a:pt x="22734" y="67041"/>
                </a:lnTo>
                <a:lnTo>
                  <a:pt x="39890" y="60566"/>
                </a:lnTo>
                <a:lnTo>
                  <a:pt x="44455" y="55224"/>
                </a:lnTo>
                <a:lnTo>
                  <a:pt x="49888" y="50617"/>
                </a:lnTo>
                <a:lnTo>
                  <a:pt x="56203" y="46784"/>
                </a:lnTo>
                <a:lnTo>
                  <a:pt x="63411" y="43764"/>
                </a:lnTo>
                <a:lnTo>
                  <a:pt x="58826" y="38328"/>
                </a:lnTo>
                <a:lnTo>
                  <a:pt x="55968" y="31584"/>
                </a:lnTo>
                <a:lnTo>
                  <a:pt x="53225" y="19697"/>
                </a:lnTo>
                <a:lnTo>
                  <a:pt x="53606" y="13195"/>
                </a:lnTo>
                <a:lnTo>
                  <a:pt x="55867" y="7366"/>
                </a:lnTo>
                <a:lnTo>
                  <a:pt x="52324" y="5969"/>
                </a:lnTo>
                <a:lnTo>
                  <a:pt x="48920" y="4051"/>
                </a:lnTo>
                <a:lnTo>
                  <a:pt x="44907" y="1054"/>
                </a:lnTo>
                <a:lnTo>
                  <a:pt x="44462" y="482"/>
                </a:lnTo>
                <a:lnTo>
                  <a:pt x="4389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70"/>
          <p:cNvSpPr/>
          <p:nvPr/>
        </p:nvSpPr>
        <p:spPr>
          <a:xfrm>
            <a:off x="1723360" y="6499517"/>
            <a:ext cx="146050" cy="247015"/>
          </a:xfrm>
          <a:custGeom>
            <a:avLst/>
            <a:gdLst/>
            <a:ahLst/>
            <a:cxnLst/>
            <a:rect l="l" t="t" r="r" b="b"/>
            <a:pathLst>
              <a:path w="146050" h="247015">
                <a:moveTo>
                  <a:pt x="92613" y="0"/>
                </a:moveTo>
                <a:lnTo>
                  <a:pt x="89235" y="0"/>
                </a:lnTo>
                <a:lnTo>
                  <a:pt x="70428" y="2705"/>
                </a:lnTo>
                <a:lnTo>
                  <a:pt x="34628" y="23285"/>
                </a:lnTo>
                <a:lnTo>
                  <a:pt x="9822" y="53145"/>
                </a:lnTo>
                <a:lnTo>
                  <a:pt x="2148" y="71003"/>
                </a:lnTo>
                <a:lnTo>
                  <a:pt x="2964" y="77469"/>
                </a:lnTo>
                <a:lnTo>
                  <a:pt x="3865" y="79870"/>
                </a:lnTo>
                <a:lnTo>
                  <a:pt x="5555" y="81686"/>
                </a:lnTo>
                <a:lnTo>
                  <a:pt x="7599" y="83121"/>
                </a:lnTo>
                <a:lnTo>
                  <a:pt x="4561" y="92798"/>
                </a:lnTo>
                <a:lnTo>
                  <a:pt x="2300" y="102635"/>
                </a:lnTo>
                <a:lnTo>
                  <a:pt x="759" y="112975"/>
                </a:lnTo>
                <a:lnTo>
                  <a:pt x="30" y="123139"/>
                </a:lnTo>
                <a:lnTo>
                  <a:pt x="0" y="123964"/>
                </a:lnTo>
                <a:lnTo>
                  <a:pt x="613" y="147806"/>
                </a:lnTo>
                <a:lnTo>
                  <a:pt x="15180" y="199874"/>
                </a:lnTo>
                <a:lnTo>
                  <a:pt x="43643" y="232687"/>
                </a:lnTo>
                <a:lnTo>
                  <a:pt x="83456" y="246519"/>
                </a:lnTo>
                <a:lnTo>
                  <a:pt x="99897" y="244362"/>
                </a:lnTo>
                <a:lnTo>
                  <a:pt x="114112" y="238086"/>
                </a:lnTo>
                <a:lnTo>
                  <a:pt x="74706" y="238086"/>
                </a:lnTo>
                <a:lnTo>
                  <a:pt x="66070" y="236092"/>
                </a:lnTo>
                <a:lnTo>
                  <a:pt x="22419" y="195514"/>
                </a:lnTo>
                <a:lnTo>
                  <a:pt x="8981" y="146703"/>
                </a:lnTo>
                <a:lnTo>
                  <a:pt x="8425" y="123964"/>
                </a:lnTo>
                <a:lnTo>
                  <a:pt x="9153" y="113826"/>
                </a:lnTo>
                <a:lnTo>
                  <a:pt x="10657" y="103924"/>
                </a:lnTo>
                <a:lnTo>
                  <a:pt x="12824" y="94627"/>
                </a:lnTo>
                <a:lnTo>
                  <a:pt x="15702" y="85610"/>
                </a:lnTo>
                <a:lnTo>
                  <a:pt x="22299" y="85203"/>
                </a:lnTo>
                <a:lnTo>
                  <a:pt x="28457" y="83364"/>
                </a:lnTo>
                <a:lnTo>
                  <a:pt x="34213" y="80536"/>
                </a:lnTo>
                <a:lnTo>
                  <a:pt x="39603" y="77165"/>
                </a:lnTo>
                <a:lnTo>
                  <a:pt x="46656" y="72652"/>
                </a:lnTo>
                <a:lnTo>
                  <a:pt x="54950" y="68533"/>
                </a:lnTo>
                <a:lnTo>
                  <a:pt x="65280" y="65508"/>
                </a:lnTo>
                <a:lnTo>
                  <a:pt x="78440" y="64274"/>
                </a:lnTo>
                <a:lnTo>
                  <a:pt x="143698" y="64274"/>
                </a:lnTo>
                <a:lnTo>
                  <a:pt x="144354" y="63583"/>
                </a:lnTo>
                <a:lnTo>
                  <a:pt x="130118" y="16505"/>
                </a:lnTo>
                <a:lnTo>
                  <a:pt x="96017" y="279"/>
                </a:lnTo>
                <a:lnTo>
                  <a:pt x="92613" y="0"/>
                </a:lnTo>
                <a:close/>
              </a:path>
              <a:path w="146050" h="247015">
                <a:moveTo>
                  <a:pt x="143698" y="64274"/>
                </a:moveTo>
                <a:lnTo>
                  <a:pt x="84866" y="64274"/>
                </a:lnTo>
                <a:lnTo>
                  <a:pt x="99573" y="70421"/>
                </a:lnTo>
                <a:lnTo>
                  <a:pt x="106096" y="72970"/>
                </a:lnTo>
                <a:lnTo>
                  <a:pt x="112744" y="75068"/>
                </a:lnTo>
                <a:lnTo>
                  <a:pt x="119338" y="76391"/>
                </a:lnTo>
                <a:lnTo>
                  <a:pt x="125697" y="76619"/>
                </a:lnTo>
                <a:lnTo>
                  <a:pt x="124973" y="84861"/>
                </a:lnTo>
                <a:lnTo>
                  <a:pt x="103726" y="103720"/>
                </a:lnTo>
                <a:lnTo>
                  <a:pt x="96880" y="105994"/>
                </a:lnTo>
                <a:lnTo>
                  <a:pt x="103510" y="116801"/>
                </a:lnTo>
                <a:lnTo>
                  <a:pt x="103091" y="123494"/>
                </a:lnTo>
                <a:lnTo>
                  <a:pt x="100385" y="135153"/>
                </a:lnTo>
                <a:lnTo>
                  <a:pt x="95775" y="142430"/>
                </a:lnTo>
                <a:lnTo>
                  <a:pt x="82542" y="151244"/>
                </a:lnTo>
                <a:lnTo>
                  <a:pt x="92283" y="153352"/>
                </a:lnTo>
                <a:lnTo>
                  <a:pt x="111635" y="161936"/>
                </a:lnTo>
                <a:lnTo>
                  <a:pt x="122112" y="175564"/>
                </a:lnTo>
                <a:lnTo>
                  <a:pt x="125869" y="191964"/>
                </a:lnTo>
                <a:lnTo>
                  <a:pt x="125062" y="208864"/>
                </a:lnTo>
                <a:lnTo>
                  <a:pt x="119434" y="222527"/>
                </a:lnTo>
                <a:lnTo>
                  <a:pt x="109274" y="231562"/>
                </a:lnTo>
                <a:lnTo>
                  <a:pt x="96606" y="236553"/>
                </a:lnTo>
                <a:lnTo>
                  <a:pt x="83456" y="238086"/>
                </a:lnTo>
                <a:lnTo>
                  <a:pt x="114112" y="238086"/>
                </a:lnTo>
                <a:lnTo>
                  <a:pt x="115079" y="237659"/>
                </a:lnTo>
                <a:lnTo>
                  <a:pt x="126976" y="226068"/>
                </a:lnTo>
                <a:lnTo>
                  <a:pt x="133558" y="209245"/>
                </a:lnTo>
                <a:lnTo>
                  <a:pt x="134523" y="195779"/>
                </a:lnTo>
                <a:lnTo>
                  <a:pt x="133402" y="183719"/>
                </a:lnTo>
                <a:lnTo>
                  <a:pt x="108843" y="150213"/>
                </a:lnTo>
                <a:lnTo>
                  <a:pt x="101643" y="147192"/>
                </a:lnTo>
                <a:lnTo>
                  <a:pt x="106227" y="141770"/>
                </a:lnTo>
                <a:lnTo>
                  <a:pt x="109072" y="135013"/>
                </a:lnTo>
                <a:lnTo>
                  <a:pt x="111828" y="123139"/>
                </a:lnTo>
                <a:lnTo>
                  <a:pt x="111447" y="116624"/>
                </a:lnTo>
                <a:lnTo>
                  <a:pt x="109174" y="110794"/>
                </a:lnTo>
                <a:lnTo>
                  <a:pt x="112730" y="109410"/>
                </a:lnTo>
                <a:lnTo>
                  <a:pt x="116121" y="107492"/>
                </a:lnTo>
                <a:lnTo>
                  <a:pt x="120147" y="104482"/>
                </a:lnTo>
                <a:lnTo>
                  <a:pt x="120591" y="103924"/>
                </a:lnTo>
                <a:lnTo>
                  <a:pt x="121257" y="103327"/>
                </a:lnTo>
                <a:lnTo>
                  <a:pt x="126980" y="97164"/>
                </a:lnTo>
                <a:lnTo>
                  <a:pt x="131005" y="90014"/>
                </a:lnTo>
                <a:lnTo>
                  <a:pt x="133382" y="82269"/>
                </a:lnTo>
                <a:lnTo>
                  <a:pt x="134256" y="74218"/>
                </a:lnTo>
                <a:lnTo>
                  <a:pt x="143698" y="6427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71"/>
          <p:cNvSpPr/>
          <p:nvPr/>
        </p:nvSpPr>
        <p:spPr>
          <a:xfrm>
            <a:off x="1940373" y="6499521"/>
            <a:ext cx="146050" cy="247015"/>
          </a:xfrm>
          <a:custGeom>
            <a:avLst/>
            <a:gdLst/>
            <a:ahLst/>
            <a:cxnLst/>
            <a:rect l="l" t="t" r="r" b="b"/>
            <a:pathLst>
              <a:path w="146050" h="247015">
                <a:moveTo>
                  <a:pt x="56397" y="0"/>
                </a:moveTo>
                <a:lnTo>
                  <a:pt x="53019" y="0"/>
                </a:lnTo>
                <a:lnTo>
                  <a:pt x="49615" y="279"/>
                </a:lnTo>
                <a:lnTo>
                  <a:pt x="8061" y="27139"/>
                </a:lnTo>
                <a:lnTo>
                  <a:pt x="0" y="50139"/>
                </a:lnTo>
                <a:lnTo>
                  <a:pt x="1249" y="63444"/>
                </a:lnTo>
                <a:lnTo>
                  <a:pt x="11198" y="74091"/>
                </a:lnTo>
                <a:lnTo>
                  <a:pt x="12067" y="82172"/>
                </a:lnTo>
                <a:lnTo>
                  <a:pt x="14447" y="89950"/>
                </a:lnTo>
                <a:lnTo>
                  <a:pt x="18483" y="97133"/>
                </a:lnTo>
                <a:lnTo>
                  <a:pt x="24317" y="103428"/>
                </a:lnTo>
                <a:lnTo>
                  <a:pt x="24888" y="103911"/>
                </a:lnTo>
                <a:lnTo>
                  <a:pt x="25333" y="104482"/>
                </a:lnTo>
                <a:lnTo>
                  <a:pt x="29346" y="107480"/>
                </a:lnTo>
                <a:lnTo>
                  <a:pt x="32750" y="109397"/>
                </a:lnTo>
                <a:lnTo>
                  <a:pt x="36293" y="110794"/>
                </a:lnTo>
                <a:lnTo>
                  <a:pt x="34032" y="116624"/>
                </a:lnTo>
                <a:lnTo>
                  <a:pt x="33651" y="123126"/>
                </a:lnTo>
                <a:lnTo>
                  <a:pt x="36407" y="135013"/>
                </a:lnTo>
                <a:lnTo>
                  <a:pt x="39252" y="141757"/>
                </a:lnTo>
                <a:lnTo>
                  <a:pt x="43837" y="147193"/>
                </a:lnTo>
                <a:lnTo>
                  <a:pt x="36629" y="150213"/>
                </a:lnTo>
                <a:lnTo>
                  <a:pt x="12074" y="183688"/>
                </a:lnTo>
                <a:lnTo>
                  <a:pt x="10951" y="195718"/>
                </a:lnTo>
                <a:lnTo>
                  <a:pt x="11909" y="209143"/>
                </a:lnTo>
                <a:lnTo>
                  <a:pt x="45578" y="244365"/>
                </a:lnTo>
                <a:lnTo>
                  <a:pt x="62023" y="246507"/>
                </a:lnTo>
                <a:lnTo>
                  <a:pt x="69533" y="246077"/>
                </a:lnTo>
                <a:lnTo>
                  <a:pt x="76858" y="244816"/>
                </a:lnTo>
                <a:lnTo>
                  <a:pt x="83824" y="242761"/>
                </a:lnTo>
                <a:lnTo>
                  <a:pt x="90255" y="239953"/>
                </a:lnTo>
                <a:lnTo>
                  <a:pt x="93515" y="238086"/>
                </a:lnTo>
                <a:lnTo>
                  <a:pt x="62023" y="238086"/>
                </a:lnTo>
                <a:lnTo>
                  <a:pt x="48864" y="236540"/>
                </a:lnTo>
                <a:lnTo>
                  <a:pt x="36179" y="231460"/>
                </a:lnTo>
                <a:lnTo>
                  <a:pt x="25979" y="222184"/>
                </a:lnTo>
                <a:lnTo>
                  <a:pt x="20278" y="208051"/>
                </a:lnTo>
                <a:lnTo>
                  <a:pt x="19551" y="191616"/>
                </a:lnTo>
                <a:lnTo>
                  <a:pt x="23350" y="175458"/>
                </a:lnTo>
                <a:lnTo>
                  <a:pt x="33842" y="161922"/>
                </a:lnTo>
                <a:lnTo>
                  <a:pt x="53197" y="153352"/>
                </a:lnTo>
                <a:lnTo>
                  <a:pt x="62912" y="151244"/>
                </a:lnTo>
                <a:lnTo>
                  <a:pt x="49691" y="142430"/>
                </a:lnTo>
                <a:lnTo>
                  <a:pt x="45081" y="135128"/>
                </a:lnTo>
                <a:lnTo>
                  <a:pt x="42389" y="123494"/>
                </a:lnTo>
                <a:lnTo>
                  <a:pt x="41957" y="116789"/>
                </a:lnTo>
                <a:lnTo>
                  <a:pt x="48599" y="105981"/>
                </a:lnTo>
                <a:lnTo>
                  <a:pt x="41767" y="103720"/>
                </a:lnTo>
                <a:lnTo>
                  <a:pt x="19783" y="76619"/>
                </a:lnTo>
                <a:lnTo>
                  <a:pt x="26173" y="76416"/>
                </a:lnTo>
                <a:lnTo>
                  <a:pt x="32802" y="75096"/>
                </a:lnTo>
                <a:lnTo>
                  <a:pt x="39491" y="72988"/>
                </a:lnTo>
                <a:lnTo>
                  <a:pt x="46059" y="70421"/>
                </a:lnTo>
                <a:lnTo>
                  <a:pt x="60779" y="64274"/>
                </a:lnTo>
                <a:lnTo>
                  <a:pt x="141614" y="64274"/>
                </a:lnTo>
                <a:lnTo>
                  <a:pt x="111009" y="23285"/>
                </a:lnTo>
                <a:lnTo>
                  <a:pt x="75206" y="2705"/>
                </a:lnTo>
                <a:lnTo>
                  <a:pt x="56397" y="0"/>
                </a:lnTo>
                <a:close/>
              </a:path>
              <a:path w="146050" h="247015">
                <a:moveTo>
                  <a:pt x="141614" y="64274"/>
                </a:moveTo>
                <a:lnTo>
                  <a:pt x="67344" y="64274"/>
                </a:lnTo>
                <a:lnTo>
                  <a:pt x="80424" y="65501"/>
                </a:lnTo>
                <a:lnTo>
                  <a:pt x="90712" y="68524"/>
                </a:lnTo>
                <a:lnTo>
                  <a:pt x="98991" y="72645"/>
                </a:lnTo>
                <a:lnTo>
                  <a:pt x="106041" y="77165"/>
                </a:lnTo>
                <a:lnTo>
                  <a:pt x="111404" y="80515"/>
                </a:lnTo>
                <a:lnTo>
                  <a:pt x="117128" y="83326"/>
                </a:lnTo>
                <a:lnTo>
                  <a:pt x="123243" y="85167"/>
                </a:lnTo>
                <a:lnTo>
                  <a:pt x="129778" y="85610"/>
                </a:lnTo>
                <a:lnTo>
                  <a:pt x="132654" y="94627"/>
                </a:lnTo>
                <a:lnTo>
                  <a:pt x="134815" y="103911"/>
                </a:lnTo>
                <a:lnTo>
                  <a:pt x="136321" y="113826"/>
                </a:lnTo>
                <a:lnTo>
                  <a:pt x="137055" y="123964"/>
                </a:lnTo>
                <a:lnTo>
                  <a:pt x="136499" y="146701"/>
                </a:lnTo>
                <a:lnTo>
                  <a:pt x="123065" y="195509"/>
                </a:lnTo>
                <a:lnTo>
                  <a:pt x="96894" y="225853"/>
                </a:lnTo>
                <a:lnTo>
                  <a:pt x="70761" y="238086"/>
                </a:lnTo>
                <a:lnTo>
                  <a:pt x="93515" y="238086"/>
                </a:lnTo>
                <a:lnTo>
                  <a:pt x="130294" y="199874"/>
                </a:lnTo>
                <a:lnTo>
                  <a:pt x="144860" y="147806"/>
                </a:lnTo>
                <a:lnTo>
                  <a:pt x="145467" y="123964"/>
                </a:lnTo>
                <a:lnTo>
                  <a:pt x="145436" y="123126"/>
                </a:lnTo>
                <a:lnTo>
                  <a:pt x="144715" y="112994"/>
                </a:lnTo>
                <a:lnTo>
                  <a:pt x="143181" y="102671"/>
                </a:lnTo>
                <a:lnTo>
                  <a:pt x="140901" y="92727"/>
                </a:lnTo>
                <a:lnTo>
                  <a:pt x="137906" y="83185"/>
                </a:lnTo>
                <a:lnTo>
                  <a:pt x="140001" y="81749"/>
                </a:lnTo>
                <a:lnTo>
                  <a:pt x="141754" y="79921"/>
                </a:lnTo>
                <a:lnTo>
                  <a:pt x="142668" y="77470"/>
                </a:lnTo>
                <a:lnTo>
                  <a:pt x="143486" y="71015"/>
                </a:lnTo>
                <a:lnTo>
                  <a:pt x="141614" y="6427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72"/>
          <p:cNvSpPr/>
          <p:nvPr/>
        </p:nvSpPr>
        <p:spPr>
          <a:xfrm>
            <a:off x="1651508" y="6384245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085" y="0"/>
                </a:moveTo>
                <a:lnTo>
                  <a:pt x="207592" y="4077"/>
                </a:lnTo>
                <a:lnTo>
                  <a:pt x="164775" y="15835"/>
                </a:lnTo>
                <a:lnTo>
                  <a:pt x="125348" y="34556"/>
                </a:lnTo>
                <a:lnTo>
                  <a:pt x="90025" y="59527"/>
                </a:lnTo>
                <a:lnTo>
                  <a:pt x="59522" y="90032"/>
                </a:lnTo>
                <a:lnTo>
                  <a:pt x="34553" y="125357"/>
                </a:lnTo>
                <a:lnTo>
                  <a:pt x="15833" y="164786"/>
                </a:lnTo>
                <a:lnTo>
                  <a:pt x="4077" y="207605"/>
                </a:lnTo>
                <a:lnTo>
                  <a:pt x="0" y="253098"/>
                </a:lnTo>
                <a:lnTo>
                  <a:pt x="4077" y="298587"/>
                </a:lnTo>
                <a:lnTo>
                  <a:pt x="15833" y="341403"/>
                </a:lnTo>
                <a:lnTo>
                  <a:pt x="34553" y="380830"/>
                </a:lnTo>
                <a:lnTo>
                  <a:pt x="59522" y="416153"/>
                </a:lnTo>
                <a:lnTo>
                  <a:pt x="90025" y="446657"/>
                </a:lnTo>
                <a:lnTo>
                  <a:pt x="125348" y="471627"/>
                </a:lnTo>
                <a:lnTo>
                  <a:pt x="164775" y="490348"/>
                </a:lnTo>
                <a:lnTo>
                  <a:pt x="207592" y="502105"/>
                </a:lnTo>
                <a:lnTo>
                  <a:pt x="253085" y="506183"/>
                </a:lnTo>
                <a:lnTo>
                  <a:pt x="298578" y="502105"/>
                </a:lnTo>
                <a:lnTo>
                  <a:pt x="341397" y="490348"/>
                </a:lnTo>
                <a:lnTo>
                  <a:pt x="380826" y="471627"/>
                </a:lnTo>
                <a:lnTo>
                  <a:pt x="416151" y="446657"/>
                </a:lnTo>
                <a:lnTo>
                  <a:pt x="446656" y="416153"/>
                </a:lnTo>
                <a:lnTo>
                  <a:pt x="471627" y="380830"/>
                </a:lnTo>
                <a:lnTo>
                  <a:pt x="490348" y="341403"/>
                </a:lnTo>
                <a:lnTo>
                  <a:pt x="502105" y="298587"/>
                </a:lnTo>
                <a:lnTo>
                  <a:pt x="506183" y="253098"/>
                </a:lnTo>
                <a:lnTo>
                  <a:pt x="502105" y="207605"/>
                </a:lnTo>
                <a:lnTo>
                  <a:pt x="490348" y="164786"/>
                </a:lnTo>
                <a:lnTo>
                  <a:pt x="471627" y="125357"/>
                </a:lnTo>
                <a:lnTo>
                  <a:pt x="446656" y="90032"/>
                </a:lnTo>
                <a:lnTo>
                  <a:pt x="416151" y="59527"/>
                </a:lnTo>
                <a:lnTo>
                  <a:pt x="380826" y="34556"/>
                </a:lnTo>
                <a:lnTo>
                  <a:pt x="341397" y="15835"/>
                </a:lnTo>
                <a:lnTo>
                  <a:pt x="298578" y="4077"/>
                </a:lnTo>
                <a:lnTo>
                  <a:pt x="253085" y="0"/>
                </a:lnTo>
                <a:close/>
              </a:path>
            </a:pathLst>
          </a:custGeom>
          <a:ln w="12001">
            <a:solidFill>
              <a:srgbClr val="CAE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73"/>
          <p:cNvSpPr/>
          <p:nvPr/>
        </p:nvSpPr>
        <p:spPr>
          <a:xfrm>
            <a:off x="4694670" y="4349299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29" h="506729">
                <a:moveTo>
                  <a:pt x="253098" y="506196"/>
                </a:moveTo>
                <a:lnTo>
                  <a:pt x="298494" y="502106"/>
                </a:lnTo>
                <a:lnTo>
                  <a:pt x="341263" y="490317"/>
                </a:lnTo>
                <a:lnTo>
                  <a:pt x="380678" y="471555"/>
                </a:lnTo>
                <a:lnTo>
                  <a:pt x="416017" y="446543"/>
                </a:lnTo>
                <a:lnTo>
                  <a:pt x="446555" y="416007"/>
                </a:lnTo>
                <a:lnTo>
                  <a:pt x="471567" y="380669"/>
                </a:lnTo>
                <a:lnTo>
                  <a:pt x="490330" y="341256"/>
                </a:lnTo>
                <a:lnTo>
                  <a:pt x="502118" y="298491"/>
                </a:lnTo>
                <a:lnTo>
                  <a:pt x="506209" y="253098"/>
                </a:lnTo>
                <a:lnTo>
                  <a:pt x="502118" y="207705"/>
                </a:lnTo>
                <a:lnTo>
                  <a:pt x="490330" y="164940"/>
                </a:lnTo>
                <a:lnTo>
                  <a:pt x="471567" y="125526"/>
                </a:lnTo>
                <a:lnTo>
                  <a:pt x="446555" y="90189"/>
                </a:lnTo>
                <a:lnTo>
                  <a:pt x="416017" y="59652"/>
                </a:lnTo>
                <a:lnTo>
                  <a:pt x="380678" y="34641"/>
                </a:lnTo>
                <a:lnTo>
                  <a:pt x="341263" y="15879"/>
                </a:lnTo>
                <a:lnTo>
                  <a:pt x="298494" y="4090"/>
                </a:lnTo>
                <a:lnTo>
                  <a:pt x="253098" y="0"/>
                </a:lnTo>
                <a:lnTo>
                  <a:pt x="207705" y="4090"/>
                </a:lnTo>
                <a:lnTo>
                  <a:pt x="164940" y="15879"/>
                </a:lnTo>
                <a:lnTo>
                  <a:pt x="125526" y="34641"/>
                </a:lnTo>
                <a:lnTo>
                  <a:pt x="90189" y="59652"/>
                </a:lnTo>
                <a:lnTo>
                  <a:pt x="59652" y="90189"/>
                </a:lnTo>
                <a:lnTo>
                  <a:pt x="34641" y="125526"/>
                </a:lnTo>
                <a:lnTo>
                  <a:pt x="15879" y="164940"/>
                </a:lnTo>
                <a:lnTo>
                  <a:pt x="4090" y="207705"/>
                </a:lnTo>
                <a:lnTo>
                  <a:pt x="0" y="253098"/>
                </a:lnTo>
                <a:lnTo>
                  <a:pt x="4090" y="298491"/>
                </a:lnTo>
                <a:lnTo>
                  <a:pt x="15879" y="341256"/>
                </a:lnTo>
                <a:lnTo>
                  <a:pt x="34641" y="380669"/>
                </a:lnTo>
                <a:lnTo>
                  <a:pt x="59652" y="416007"/>
                </a:lnTo>
                <a:lnTo>
                  <a:pt x="90189" y="446543"/>
                </a:lnTo>
                <a:lnTo>
                  <a:pt x="125526" y="471555"/>
                </a:lnTo>
                <a:lnTo>
                  <a:pt x="164940" y="490317"/>
                </a:lnTo>
                <a:lnTo>
                  <a:pt x="207705" y="502106"/>
                </a:lnTo>
                <a:lnTo>
                  <a:pt x="253098" y="506196"/>
                </a:lnTo>
                <a:close/>
              </a:path>
            </a:pathLst>
          </a:custGeom>
          <a:ln w="12001">
            <a:solidFill>
              <a:srgbClr val="CAE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74"/>
          <p:cNvSpPr/>
          <p:nvPr/>
        </p:nvSpPr>
        <p:spPr>
          <a:xfrm>
            <a:off x="4803229" y="4448016"/>
            <a:ext cx="296545" cy="242570"/>
          </a:xfrm>
          <a:custGeom>
            <a:avLst/>
            <a:gdLst/>
            <a:ahLst/>
            <a:cxnLst/>
            <a:rect l="l" t="t" r="r" b="b"/>
            <a:pathLst>
              <a:path w="296545" h="242570">
                <a:moveTo>
                  <a:pt x="107086" y="39357"/>
                </a:moveTo>
                <a:lnTo>
                  <a:pt x="98780" y="39357"/>
                </a:lnTo>
                <a:lnTo>
                  <a:pt x="73902" y="49572"/>
                </a:lnTo>
                <a:lnTo>
                  <a:pt x="47417" y="76406"/>
                </a:lnTo>
                <a:lnTo>
                  <a:pt x="23492" y="115945"/>
                </a:lnTo>
                <a:lnTo>
                  <a:pt x="6297" y="164276"/>
                </a:lnTo>
                <a:lnTo>
                  <a:pt x="0" y="217487"/>
                </a:lnTo>
                <a:lnTo>
                  <a:pt x="2221" y="227646"/>
                </a:lnTo>
                <a:lnTo>
                  <a:pt x="7229" y="235410"/>
                </a:lnTo>
                <a:lnTo>
                  <a:pt x="14623" y="240368"/>
                </a:lnTo>
                <a:lnTo>
                  <a:pt x="24003" y="242112"/>
                </a:lnTo>
                <a:lnTo>
                  <a:pt x="25527" y="242112"/>
                </a:lnTo>
                <a:lnTo>
                  <a:pt x="27089" y="241985"/>
                </a:lnTo>
                <a:lnTo>
                  <a:pt x="28613" y="241731"/>
                </a:lnTo>
                <a:lnTo>
                  <a:pt x="99471" y="231241"/>
                </a:lnTo>
                <a:lnTo>
                  <a:pt x="123910" y="201739"/>
                </a:lnTo>
                <a:lnTo>
                  <a:pt x="123913" y="133197"/>
                </a:lnTo>
                <a:lnTo>
                  <a:pt x="128841" y="131521"/>
                </a:lnTo>
                <a:lnTo>
                  <a:pt x="132918" y="128143"/>
                </a:lnTo>
                <a:lnTo>
                  <a:pt x="135432" y="123736"/>
                </a:lnTo>
                <a:lnTo>
                  <a:pt x="139700" y="123367"/>
                </a:lnTo>
                <a:lnTo>
                  <a:pt x="143979" y="123075"/>
                </a:lnTo>
                <a:lnTo>
                  <a:pt x="275522" y="123075"/>
                </a:lnTo>
                <a:lnTo>
                  <a:pt x="272956" y="115895"/>
                </a:lnTo>
                <a:lnTo>
                  <a:pt x="260926" y="96151"/>
                </a:lnTo>
                <a:lnTo>
                  <a:pt x="128936" y="96139"/>
                </a:lnTo>
                <a:lnTo>
                  <a:pt x="127370" y="95084"/>
                </a:lnTo>
                <a:lnTo>
                  <a:pt x="125693" y="94183"/>
                </a:lnTo>
                <a:lnTo>
                  <a:pt x="123913" y="93560"/>
                </a:lnTo>
                <a:lnTo>
                  <a:pt x="123977" y="56667"/>
                </a:lnTo>
                <a:lnTo>
                  <a:pt x="121729" y="50253"/>
                </a:lnTo>
                <a:lnTo>
                  <a:pt x="113157" y="41605"/>
                </a:lnTo>
                <a:lnTo>
                  <a:pt x="107086" y="39357"/>
                </a:lnTo>
                <a:close/>
              </a:path>
              <a:path w="296545" h="242570">
                <a:moveTo>
                  <a:pt x="275522" y="123075"/>
                </a:moveTo>
                <a:lnTo>
                  <a:pt x="152527" y="123075"/>
                </a:lnTo>
                <a:lnTo>
                  <a:pt x="156794" y="123367"/>
                </a:lnTo>
                <a:lnTo>
                  <a:pt x="161074" y="123736"/>
                </a:lnTo>
                <a:lnTo>
                  <a:pt x="163588" y="128143"/>
                </a:lnTo>
                <a:lnTo>
                  <a:pt x="167665" y="131521"/>
                </a:lnTo>
                <a:lnTo>
                  <a:pt x="172593" y="133197"/>
                </a:lnTo>
                <a:lnTo>
                  <a:pt x="172593" y="201739"/>
                </a:lnTo>
                <a:lnTo>
                  <a:pt x="197088" y="231254"/>
                </a:lnTo>
                <a:lnTo>
                  <a:pt x="267843" y="241731"/>
                </a:lnTo>
                <a:lnTo>
                  <a:pt x="269417" y="241985"/>
                </a:lnTo>
                <a:lnTo>
                  <a:pt x="270979" y="242112"/>
                </a:lnTo>
                <a:lnTo>
                  <a:pt x="275920" y="242112"/>
                </a:lnTo>
                <a:lnTo>
                  <a:pt x="279069" y="241503"/>
                </a:lnTo>
                <a:lnTo>
                  <a:pt x="281978" y="240322"/>
                </a:lnTo>
                <a:lnTo>
                  <a:pt x="283451" y="239674"/>
                </a:lnTo>
                <a:lnTo>
                  <a:pt x="291719" y="232257"/>
                </a:lnTo>
                <a:lnTo>
                  <a:pt x="291934" y="232054"/>
                </a:lnTo>
                <a:lnTo>
                  <a:pt x="294614" y="227876"/>
                </a:lnTo>
                <a:lnTo>
                  <a:pt x="296164" y="222961"/>
                </a:lnTo>
                <a:lnTo>
                  <a:pt x="296519" y="217258"/>
                </a:lnTo>
                <a:lnTo>
                  <a:pt x="290208" y="164159"/>
                </a:lnTo>
                <a:lnTo>
                  <a:pt x="275522" y="123075"/>
                </a:lnTo>
                <a:close/>
              </a:path>
              <a:path w="296545" h="242570">
                <a:moveTo>
                  <a:pt x="148253" y="0"/>
                </a:moveTo>
                <a:lnTo>
                  <a:pt x="139561" y="1695"/>
                </a:lnTo>
                <a:lnTo>
                  <a:pt x="135610" y="6781"/>
                </a:lnTo>
                <a:lnTo>
                  <a:pt x="135606" y="64401"/>
                </a:lnTo>
                <a:lnTo>
                  <a:pt x="135460" y="76406"/>
                </a:lnTo>
                <a:lnTo>
                  <a:pt x="134783" y="85507"/>
                </a:lnTo>
                <a:lnTo>
                  <a:pt x="132847" y="92010"/>
                </a:lnTo>
                <a:lnTo>
                  <a:pt x="128955" y="96151"/>
                </a:lnTo>
                <a:lnTo>
                  <a:pt x="260926" y="96151"/>
                </a:lnTo>
                <a:lnTo>
                  <a:pt x="167525" y="96139"/>
                </a:lnTo>
                <a:lnTo>
                  <a:pt x="163637" y="91995"/>
                </a:lnTo>
                <a:lnTo>
                  <a:pt x="161710" y="85491"/>
                </a:lnTo>
                <a:lnTo>
                  <a:pt x="161033" y="76284"/>
                </a:lnTo>
                <a:lnTo>
                  <a:pt x="160900" y="64401"/>
                </a:lnTo>
                <a:lnTo>
                  <a:pt x="160896" y="6781"/>
                </a:lnTo>
                <a:lnTo>
                  <a:pt x="156945" y="1695"/>
                </a:lnTo>
                <a:lnTo>
                  <a:pt x="148253" y="0"/>
                </a:lnTo>
                <a:close/>
              </a:path>
              <a:path w="296545" h="242570">
                <a:moveTo>
                  <a:pt x="196773" y="39344"/>
                </a:moveTo>
                <a:lnTo>
                  <a:pt x="176504" y="49250"/>
                </a:lnTo>
                <a:lnTo>
                  <a:pt x="176364" y="49364"/>
                </a:lnTo>
                <a:lnTo>
                  <a:pt x="175838" y="50253"/>
                </a:lnTo>
                <a:lnTo>
                  <a:pt x="175577" y="50990"/>
                </a:lnTo>
                <a:lnTo>
                  <a:pt x="174891" y="52438"/>
                </a:lnTo>
                <a:lnTo>
                  <a:pt x="174485" y="53098"/>
                </a:lnTo>
                <a:lnTo>
                  <a:pt x="173964" y="54571"/>
                </a:lnTo>
                <a:lnTo>
                  <a:pt x="173837" y="55372"/>
                </a:lnTo>
                <a:lnTo>
                  <a:pt x="173418" y="57023"/>
                </a:lnTo>
                <a:lnTo>
                  <a:pt x="173126" y="57873"/>
                </a:lnTo>
                <a:lnTo>
                  <a:pt x="172707" y="60591"/>
                </a:lnTo>
                <a:lnTo>
                  <a:pt x="172580" y="62433"/>
                </a:lnTo>
                <a:lnTo>
                  <a:pt x="172556" y="93560"/>
                </a:lnTo>
                <a:lnTo>
                  <a:pt x="170740" y="94195"/>
                </a:lnTo>
                <a:lnTo>
                  <a:pt x="169068" y="95097"/>
                </a:lnTo>
                <a:lnTo>
                  <a:pt x="167525" y="96139"/>
                </a:lnTo>
                <a:lnTo>
                  <a:pt x="260918" y="96139"/>
                </a:lnTo>
                <a:lnTo>
                  <a:pt x="248895" y="76406"/>
                </a:lnTo>
                <a:lnTo>
                  <a:pt x="222116" y="49564"/>
                </a:lnTo>
                <a:lnTo>
                  <a:pt x="196773" y="3934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75"/>
          <p:cNvSpPr/>
          <p:nvPr/>
        </p:nvSpPr>
        <p:spPr>
          <a:xfrm>
            <a:off x="3674294" y="4343311"/>
            <a:ext cx="518185" cy="5181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76"/>
          <p:cNvSpPr/>
          <p:nvPr/>
        </p:nvSpPr>
        <p:spPr>
          <a:xfrm>
            <a:off x="1865148" y="4373670"/>
            <a:ext cx="105935" cy="4520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77"/>
          <p:cNvSpPr/>
          <p:nvPr/>
        </p:nvSpPr>
        <p:spPr>
          <a:xfrm>
            <a:off x="1651521" y="4349311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085" y="506183"/>
                </a:moveTo>
                <a:lnTo>
                  <a:pt x="298478" y="502093"/>
                </a:lnTo>
                <a:lnTo>
                  <a:pt x="341243" y="490306"/>
                </a:lnTo>
                <a:lnTo>
                  <a:pt x="380657" y="471545"/>
                </a:lnTo>
                <a:lnTo>
                  <a:pt x="415994" y="446535"/>
                </a:lnTo>
                <a:lnTo>
                  <a:pt x="446530" y="415999"/>
                </a:lnTo>
                <a:lnTo>
                  <a:pt x="471542" y="380662"/>
                </a:lnTo>
                <a:lnTo>
                  <a:pt x="490304" y="341248"/>
                </a:lnTo>
                <a:lnTo>
                  <a:pt x="502093" y="298481"/>
                </a:lnTo>
                <a:lnTo>
                  <a:pt x="506183" y="253085"/>
                </a:lnTo>
                <a:lnTo>
                  <a:pt x="502093" y="207693"/>
                </a:lnTo>
                <a:lnTo>
                  <a:pt x="490304" y="164929"/>
                </a:lnTo>
                <a:lnTo>
                  <a:pt x="471542" y="125517"/>
                </a:lnTo>
                <a:lnTo>
                  <a:pt x="446530" y="90182"/>
                </a:lnTo>
                <a:lnTo>
                  <a:pt x="415994" y="59647"/>
                </a:lnTo>
                <a:lnTo>
                  <a:pt x="380657" y="34638"/>
                </a:lnTo>
                <a:lnTo>
                  <a:pt x="341243" y="15877"/>
                </a:lnTo>
                <a:lnTo>
                  <a:pt x="298478" y="4090"/>
                </a:lnTo>
                <a:lnTo>
                  <a:pt x="253085" y="0"/>
                </a:lnTo>
                <a:lnTo>
                  <a:pt x="207693" y="4090"/>
                </a:lnTo>
                <a:lnTo>
                  <a:pt x="164929" y="15877"/>
                </a:lnTo>
                <a:lnTo>
                  <a:pt x="125517" y="34638"/>
                </a:lnTo>
                <a:lnTo>
                  <a:pt x="90182" y="59647"/>
                </a:lnTo>
                <a:lnTo>
                  <a:pt x="59647" y="90182"/>
                </a:lnTo>
                <a:lnTo>
                  <a:pt x="34638" y="125517"/>
                </a:lnTo>
                <a:lnTo>
                  <a:pt x="15877" y="164929"/>
                </a:lnTo>
                <a:lnTo>
                  <a:pt x="4090" y="207693"/>
                </a:lnTo>
                <a:lnTo>
                  <a:pt x="0" y="253085"/>
                </a:lnTo>
                <a:lnTo>
                  <a:pt x="4090" y="298481"/>
                </a:lnTo>
                <a:lnTo>
                  <a:pt x="15877" y="341248"/>
                </a:lnTo>
                <a:lnTo>
                  <a:pt x="34638" y="380662"/>
                </a:lnTo>
                <a:lnTo>
                  <a:pt x="59647" y="415999"/>
                </a:lnTo>
                <a:lnTo>
                  <a:pt x="90182" y="446535"/>
                </a:lnTo>
                <a:lnTo>
                  <a:pt x="125517" y="471545"/>
                </a:lnTo>
                <a:lnTo>
                  <a:pt x="164929" y="490306"/>
                </a:lnTo>
                <a:lnTo>
                  <a:pt x="207693" y="502093"/>
                </a:lnTo>
                <a:lnTo>
                  <a:pt x="253085" y="506183"/>
                </a:lnTo>
                <a:close/>
              </a:path>
            </a:pathLst>
          </a:custGeom>
          <a:ln w="12001">
            <a:solidFill>
              <a:srgbClr val="CAE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78"/>
          <p:cNvSpPr/>
          <p:nvPr/>
        </p:nvSpPr>
        <p:spPr>
          <a:xfrm>
            <a:off x="795574" y="4377124"/>
            <a:ext cx="104611" cy="44860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79"/>
          <p:cNvSpPr/>
          <p:nvPr/>
        </p:nvSpPr>
        <p:spPr>
          <a:xfrm>
            <a:off x="581270" y="4349311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085" y="506183"/>
                </a:moveTo>
                <a:lnTo>
                  <a:pt x="298478" y="502093"/>
                </a:lnTo>
                <a:lnTo>
                  <a:pt x="341243" y="490306"/>
                </a:lnTo>
                <a:lnTo>
                  <a:pt x="380657" y="471545"/>
                </a:lnTo>
                <a:lnTo>
                  <a:pt x="415994" y="446535"/>
                </a:lnTo>
                <a:lnTo>
                  <a:pt x="446530" y="415999"/>
                </a:lnTo>
                <a:lnTo>
                  <a:pt x="471542" y="380662"/>
                </a:lnTo>
                <a:lnTo>
                  <a:pt x="490304" y="341248"/>
                </a:lnTo>
                <a:lnTo>
                  <a:pt x="502093" y="298481"/>
                </a:lnTo>
                <a:lnTo>
                  <a:pt x="506183" y="253085"/>
                </a:lnTo>
                <a:lnTo>
                  <a:pt x="502093" y="207693"/>
                </a:lnTo>
                <a:lnTo>
                  <a:pt x="490304" y="164929"/>
                </a:lnTo>
                <a:lnTo>
                  <a:pt x="471542" y="125517"/>
                </a:lnTo>
                <a:lnTo>
                  <a:pt x="446530" y="90182"/>
                </a:lnTo>
                <a:lnTo>
                  <a:pt x="415994" y="59647"/>
                </a:lnTo>
                <a:lnTo>
                  <a:pt x="380657" y="34638"/>
                </a:lnTo>
                <a:lnTo>
                  <a:pt x="341243" y="15877"/>
                </a:lnTo>
                <a:lnTo>
                  <a:pt x="298478" y="4090"/>
                </a:lnTo>
                <a:lnTo>
                  <a:pt x="253085" y="0"/>
                </a:lnTo>
                <a:lnTo>
                  <a:pt x="207693" y="4090"/>
                </a:lnTo>
                <a:lnTo>
                  <a:pt x="164929" y="15877"/>
                </a:lnTo>
                <a:lnTo>
                  <a:pt x="125517" y="34638"/>
                </a:lnTo>
                <a:lnTo>
                  <a:pt x="90182" y="59647"/>
                </a:lnTo>
                <a:lnTo>
                  <a:pt x="59647" y="90182"/>
                </a:lnTo>
                <a:lnTo>
                  <a:pt x="34638" y="125517"/>
                </a:lnTo>
                <a:lnTo>
                  <a:pt x="15877" y="164929"/>
                </a:lnTo>
                <a:lnTo>
                  <a:pt x="4090" y="207693"/>
                </a:lnTo>
                <a:lnTo>
                  <a:pt x="0" y="253085"/>
                </a:lnTo>
                <a:lnTo>
                  <a:pt x="4090" y="298481"/>
                </a:lnTo>
                <a:lnTo>
                  <a:pt x="15877" y="341248"/>
                </a:lnTo>
                <a:lnTo>
                  <a:pt x="34638" y="380662"/>
                </a:lnTo>
                <a:lnTo>
                  <a:pt x="59647" y="415999"/>
                </a:lnTo>
                <a:lnTo>
                  <a:pt x="90182" y="446535"/>
                </a:lnTo>
                <a:lnTo>
                  <a:pt x="125517" y="471545"/>
                </a:lnTo>
                <a:lnTo>
                  <a:pt x="164929" y="490306"/>
                </a:lnTo>
                <a:lnTo>
                  <a:pt x="207693" y="502093"/>
                </a:lnTo>
                <a:lnTo>
                  <a:pt x="253085" y="506183"/>
                </a:lnTo>
                <a:close/>
              </a:path>
            </a:pathLst>
          </a:custGeom>
          <a:ln w="12001">
            <a:solidFill>
              <a:srgbClr val="CAE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80"/>
          <p:cNvSpPr/>
          <p:nvPr/>
        </p:nvSpPr>
        <p:spPr>
          <a:xfrm>
            <a:off x="2665908" y="4349311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085" y="506171"/>
                </a:moveTo>
                <a:lnTo>
                  <a:pt x="298478" y="502081"/>
                </a:lnTo>
                <a:lnTo>
                  <a:pt x="341243" y="490293"/>
                </a:lnTo>
                <a:lnTo>
                  <a:pt x="380657" y="471533"/>
                </a:lnTo>
                <a:lnTo>
                  <a:pt x="415994" y="446523"/>
                </a:lnTo>
                <a:lnTo>
                  <a:pt x="446530" y="415989"/>
                </a:lnTo>
                <a:lnTo>
                  <a:pt x="471542" y="380653"/>
                </a:lnTo>
                <a:lnTo>
                  <a:pt x="490304" y="341242"/>
                </a:lnTo>
                <a:lnTo>
                  <a:pt x="502093" y="298477"/>
                </a:lnTo>
                <a:lnTo>
                  <a:pt x="506183" y="253085"/>
                </a:lnTo>
                <a:lnTo>
                  <a:pt x="502093" y="207693"/>
                </a:lnTo>
                <a:lnTo>
                  <a:pt x="490304" y="164929"/>
                </a:lnTo>
                <a:lnTo>
                  <a:pt x="471542" y="125517"/>
                </a:lnTo>
                <a:lnTo>
                  <a:pt x="446530" y="90182"/>
                </a:lnTo>
                <a:lnTo>
                  <a:pt x="415994" y="59647"/>
                </a:lnTo>
                <a:lnTo>
                  <a:pt x="380657" y="34638"/>
                </a:lnTo>
                <a:lnTo>
                  <a:pt x="341243" y="15877"/>
                </a:lnTo>
                <a:lnTo>
                  <a:pt x="298478" y="4090"/>
                </a:lnTo>
                <a:lnTo>
                  <a:pt x="253085" y="0"/>
                </a:lnTo>
                <a:lnTo>
                  <a:pt x="207693" y="4090"/>
                </a:lnTo>
                <a:lnTo>
                  <a:pt x="164929" y="15877"/>
                </a:lnTo>
                <a:lnTo>
                  <a:pt x="125517" y="34638"/>
                </a:lnTo>
                <a:lnTo>
                  <a:pt x="90182" y="59647"/>
                </a:lnTo>
                <a:lnTo>
                  <a:pt x="59647" y="90182"/>
                </a:lnTo>
                <a:lnTo>
                  <a:pt x="34638" y="125517"/>
                </a:lnTo>
                <a:lnTo>
                  <a:pt x="15877" y="164929"/>
                </a:lnTo>
                <a:lnTo>
                  <a:pt x="4090" y="207693"/>
                </a:lnTo>
                <a:lnTo>
                  <a:pt x="0" y="253085"/>
                </a:lnTo>
                <a:lnTo>
                  <a:pt x="4090" y="298477"/>
                </a:lnTo>
                <a:lnTo>
                  <a:pt x="15877" y="341242"/>
                </a:lnTo>
                <a:lnTo>
                  <a:pt x="34638" y="380653"/>
                </a:lnTo>
                <a:lnTo>
                  <a:pt x="59647" y="415989"/>
                </a:lnTo>
                <a:lnTo>
                  <a:pt x="90182" y="446523"/>
                </a:lnTo>
                <a:lnTo>
                  <a:pt x="125517" y="471533"/>
                </a:lnTo>
                <a:lnTo>
                  <a:pt x="164929" y="490293"/>
                </a:lnTo>
                <a:lnTo>
                  <a:pt x="207693" y="502081"/>
                </a:lnTo>
                <a:lnTo>
                  <a:pt x="253085" y="506171"/>
                </a:lnTo>
                <a:close/>
              </a:path>
            </a:pathLst>
          </a:custGeom>
          <a:ln w="12001">
            <a:solidFill>
              <a:srgbClr val="CAE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81"/>
          <p:cNvSpPr/>
          <p:nvPr/>
        </p:nvSpPr>
        <p:spPr>
          <a:xfrm>
            <a:off x="2879020" y="4373606"/>
            <a:ext cx="105810" cy="4499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82"/>
          <p:cNvSpPr/>
          <p:nvPr/>
        </p:nvSpPr>
        <p:spPr>
          <a:xfrm>
            <a:off x="3793287" y="3402157"/>
            <a:ext cx="315183" cy="3169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83"/>
          <p:cNvSpPr/>
          <p:nvPr/>
        </p:nvSpPr>
        <p:spPr>
          <a:xfrm>
            <a:off x="3680282" y="3326085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29" h="506729">
                <a:moveTo>
                  <a:pt x="253098" y="506209"/>
                </a:moveTo>
                <a:lnTo>
                  <a:pt x="298494" y="502118"/>
                </a:lnTo>
                <a:lnTo>
                  <a:pt x="341263" y="490330"/>
                </a:lnTo>
                <a:lnTo>
                  <a:pt x="380678" y="471567"/>
                </a:lnTo>
                <a:lnTo>
                  <a:pt x="416017" y="446555"/>
                </a:lnTo>
                <a:lnTo>
                  <a:pt x="446555" y="416017"/>
                </a:lnTo>
                <a:lnTo>
                  <a:pt x="471567" y="380678"/>
                </a:lnTo>
                <a:lnTo>
                  <a:pt x="490330" y="341263"/>
                </a:lnTo>
                <a:lnTo>
                  <a:pt x="502118" y="298494"/>
                </a:lnTo>
                <a:lnTo>
                  <a:pt x="506209" y="253098"/>
                </a:lnTo>
                <a:lnTo>
                  <a:pt x="502118" y="207705"/>
                </a:lnTo>
                <a:lnTo>
                  <a:pt x="490330" y="164940"/>
                </a:lnTo>
                <a:lnTo>
                  <a:pt x="471567" y="125526"/>
                </a:lnTo>
                <a:lnTo>
                  <a:pt x="446555" y="90189"/>
                </a:lnTo>
                <a:lnTo>
                  <a:pt x="416017" y="59652"/>
                </a:lnTo>
                <a:lnTo>
                  <a:pt x="380678" y="34641"/>
                </a:lnTo>
                <a:lnTo>
                  <a:pt x="341263" y="15879"/>
                </a:lnTo>
                <a:lnTo>
                  <a:pt x="298494" y="4090"/>
                </a:lnTo>
                <a:lnTo>
                  <a:pt x="253098" y="0"/>
                </a:lnTo>
                <a:lnTo>
                  <a:pt x="207705" y="4090"/>
                </a:lnTo>
                <a:lnTo>
                  <a:pt x="164940" y="15879"/>
                </a:lnTo>
                <a:lnTo>
                  <a:pt x="125526" y="34641"/>
                </a:lnTo>
                <a:lnTo>
                  <a:pt x="90189" y="59652"/>
                </a:lnTo>
                <a:lnTo>
                  <a:pt x="59652" y="90189"/>
                </a:lnTo>
                <a:lnTo>
                  <a:pt x="34641" y="125526"/>
                </a:lnTo>
                <a:lnTo>
                  <a:pt x="15879" y="164940"/>
                </a:lnTo>
                <a:lnTo>
                  <a:pt x="4090" y="207705"/>
                </a:lnTo>
                <a:lnTo>
                  <a:pt x="0" y="253098"/>
                </a:lnTo>
                <a:lnTo>
                  <a:pt x="4090" y="298494"/>
                </a:lnTo>
                <a:lnTo>
                  <a:pt x="15879" y="341263"/>
                </a:lnTo>
                <a:lnTo>
                  <a:pt x="34641" y="380678"/>
                </a:lnTo>
                <a:lnTo>
                  <a:pt x="59652" y="416017"/>
                </a:lnTo>
                <a:lnTo>
                  <a:pt x="90189" y="446555"/>
                </a:lnTo>
                <a:lnTo>
                  <a:pt x="125526" y="471567"/>
                </a:lnTo>
                <a:lnTo>
                  <a:pt x="164940" y="490330"/>
                </a:lnTo>
                <a:lnTo>
                  <a:pt x="207705" y="502118"/>
                </a:lnTo>
                <a:lnTo>
                  <a:pt x="253098" y="506209"/>
                </a:lnTo>
                <a:close/>
              </a:path>
            </a:pathLst>
          </a:custGeom>
          <a:ln w="12001">
            <a:solidFill>
              <a:srgbClr val="CAE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84"/>
          <p:cNvSpPr/>
          <p:nvPr/>
        </p:nvSpPr>
        <p:spPr>
          <a:xfrm>
            <a:off x="4849127" y="3443333"/>
            <a:ext cx="192405" cy="273050"/>
          </a:xfrm>
          <a:custGeom>
            <a:avLst/>
            <a:gdLst/>
            <a:ahLst/>
            <a:cxnLst/>
            <a:rect l="l" t="t" r="r" b="b"/>
            <a:pathLst>
              <a:path w="192404" h="273050">
                <a:moveTo>
                  <a:pt x="21323" y="91895"/>
                </a:moveTo>
                <a:lnTo>
                  <a:pt x="11196" y="106009"/>
                </a:lnTo>
                <a:lnTo>
                  <a:pt x="4305" y="122866"/>
                </a:lnTo>
                <a:lnTo>
                  <a:pt x="910" y="142353"/>
                </a:lnTo>
                <a:lnTo>
                  <a:pt x="1269" y="164361"/>
                </a:lnTo>
                <a:lnTo>
                  <a:pt x="14547" y="206781"/>
                </a:lnTo>
                <a:lnTo>
                  <a:pt x="46875" y="239876"/>
                </a:lnTo>
                <a:lnTo>
                  <a:pt x="90376" y="258421"/>
                </a:lnTo>
                <a:lnTo>
                  <a:pt x="135724" y="268603"/>
                </a:lnTo>
                <a:lnTo>
                  <a:pt x="167057" y="273013"/>
                </a:lnTo>
                <a:lnTo>
                  <a:pt x="178557" y="270725"/>
                </a:lnTo>
                <a:lnTo>
                  <a:pt x="187200" y="263568"/>
                </a:lnTo>
                <a:lnTo>
                  <a:pt x="191030" y="253727"/>
                </a:lnTo>
                <a:lnTo>
                  <a:pt x="191885" y="240398"/>
                </a:lnTo>
                <a:lnTo>
                  <a:pt x="191686" y="222928"/>
                </a:lnTo>
                <a:lnTo>
                  <a:pt x="192354" y="200658"/>
                </a:lnTo>
                <a:lnTo>
                  <a:pt x="191769" y="164226"/>
                </a:lnTo>
                <a:lnTo>
                  <a:pt x="190509" y="159294"/>
                </a:lnTo>
                <a:lnTo>
                  <a:pt x="132778" y="159294"/>
                </a:lnTo>
                <a:lnTo>
                  <a:pt x="130269" y="153770"/>
                </a:lnTo>
                <a:lnTo>
                  <a:pt x="56578" y="153770"/>
                </a:lnTo>
                <a:lnTo>
                  <a:pt x="46869" y="136063"/>
                </a:lnTo>
                <a:lnTo>
                  <a:pt x="36455" y="120513"/>
                </a:lnTo>
                <a:lnTo>
                  <a:pt x="27289" y="106122"/>
                </a:lnTo>
                <a:lnTo>
                  <a:pt x="21323" y="91895"/>
                </a:lnTo>
                <a:close/>
              </a:path>
              <a:path w="192404" h="273050">
                <a:moveTo>
                  <a:pt x="150571" y="86612"/>
                </a:moveTo>
                <a:lnTo>
                  <a:pt x="127885" y="121153"/>
                </a:lnTo>
                <a:lnTo>
                  <a:pt x="127866" y="140065"/>
                </a:lnTo>
                <a:lnTo>
                  <a:pt x="132778" y="159294"/>
                </a:lnTo>
                <a:lnTo>
                  <a:pt x="190509" y="159294"/>
                </a:lnTo>
                <a:lnTo>
                  <a:pt x="184172" y="134494"/>
                </a:lnTo>
                <a:lnTo>
                  <a:pt x="171197" y="110311"/>
                </a:lnTo>
                <a:lnTo>
                  <a:pt x="154482" y="90524"/>
                </a:lnTo>
                <a:lnTo>
                  <a:pt x="150571" y="86612"/>
                </a:lnTo>
                <a:close/>
              </a:path>
              <a:path w="192404" h="273050">
                <a:moveTo>
                  <a:pt x="105397" y="0"/>
                </a:moveTo>
                <a:lnTo>
                  <a:pt x="56946" y="16686"/>
                </a:lnTo>
                <a:lnTo>
                  <a:pt x="34215" y="53814"/>
                </a:lnTo>
                <a:lnTo>
                  <a:pt x="30352" y="68845"/>
                </a:lnTo>
                <a:lnTo>
                  <a:pt x="33330" y="94767"/>
                </a:lnTo>
                <a:lnTo>
                  <a:pt x="41898" y="113407"/>
                </a:lnTo>
                <a:lnTo>
                  <a:pt x="51250" y="130997"/>
                </a:lnTo>
                <a:lnTo>
                  <a:pt x="56578" y="153770"/>
                </a:lnTo>
                <a:lnTo>
                  <a:pt x="130269" y="153770"/>
                </a:lnTo>
                <a:lnTo>
                  <a:pt x="119875" y="130880"/>
                </a:lnTo>
                <a:lnTo>
                  <a:pt x="123336" y="100458"/>
                </a:lnTo>
                <a:lnTo>
                  <a:pt x="140179" y="76852"/>
                </a:lnTo>
                <a:lnTo>
                  <a:pt x="167424" y="68883"/>
                </a:lnTo>
                <a:lnTo>
                  <a:pt x="172735" y="64958"/>
                </a:lnTo>
                <a:lnTo>
                  <a:pt x="89446" y="64958"/>
                </a:lnTo>
                <a:lnTo>
                  <a:pt x="93805" y="46272"/>
                </a:lnTo>
                <a:lnTo>
                  <a:pt x="105954" y="31232"/>
                </a:lnTo>
                <a:lnTo>
                  <a:pt x="124102" y="20876"/>
                </a:lnTo>
                <a:lnTo>
                  <a:pt x="146456" y="16241"/>
                </a:lnTo>
                <a:lnTo>
                  <a:pt x="131413" y="2375"/>
                </a:lnTo>
                <a:lnTo>
                  <a:pt x="105397" y="0"/>
                </a:lnTo>
                <a:close/>
              </a:path>
              <a:path w="192404" h="273050">
                <a:moveTo>
                  <a:pt x="20096" y="12509"/>
                </a:moveTo>
                <a:lnTo>
                  <a:pt x="1599" y="71971"/>
                </a:lnTo>
                <a:lnTo>
                  <a:pt x="0" y="101712"/>
                </a:lnTo>
                <a:lnTo>
                  <a:pt x="3494" y="95695"/>
                </a:lnTo>
                <a:lnTo>
                  <a:pt x="7416" y="90046"/>
                </a:lnTo>
                <a:lnTo>
                  <a:pt x="11758" y="84765"/>
                </a:lnTo>
                <a:lnTo>
                  <a:pt x="16509" y="79856"/>
                </a:lnTo>
                <a:lnTo>
                  <a:pt x="17973" y="70269"/>
                </a:lnTo>
                <a:lnTo>
                  <a:pt x="31559" y="29819"/>
                </a:lnTo>
                <a:lnTo>
                  <a:pt x="39344" y="18045"/>
                </a:lnTo>
                <a:lnTo>
                  <a:pt x="30906" y="13882"/>
                </a:lnTo>
                <a:lnTo>
                  <a:pt x="20096" y="12509"/>
                </a:lnTo>
                <a:close/>
              </a:path>
              <a:path w="192404" h="273050">
                <a:moveTo>
                  <a:pt x="139213" y="28604"/>
                </a:moveTo>
                <a:lnTo>
                  <a:pt x="115858" y="35745"/>
                </a:lnTo>
                <a:lnTo>
                  <a:pt x="99034" y="49340"/>
                </a:lnTo>
                <a:lnTo>
                  <a:pt x="89446" y="64958"/>
                </a:lnTo>
                <a:lnTo>
                  <a:pt x="172735" y="64958"/>
                </a:lnTo>
                <a:lnTo>
                  <a:pt x="174029" y="64002"/>
                </a:lnTo>
                <a:lnTo>
                  <a:pt x="177231" y="52500"/>
                </a:lnTo>
                <a:lnTo>
                  <a:pt x="175771" y="40054"/>
                </a:lnTo>
                <a:lnTo>
                  <a:pt x="168389" y="32345"/>
                </a:lnTo>
                <a:lnTo>
                  <a:pt x="139213" y="28604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85"/>
          <p:cNvSpPr/>
          <p:nvPr/>
        </p:nvSpPr>
        <p:spPr>
          <a:xfrm>
            <a:off x="4694670" y="3326085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29" h="506729">
                <a:moveTo>
                  <a:pt x="253098" y="506196"/>
                </a:moveTo>
                <a:lnTo>
                  <a:pt x="298494" y="502106"/>
                </a:lnTo>
                <a:lnTo>
                  <a:pt x="341263" y="490317"/>
                </a:lnTo>
                <a:lnTo>
                  <a:pt x="380678" y="471555"/>
                </a:lnTo>
                <a:lnTo>
                  <a:pt x="416017" y="446543"/>
                </a:lnTo>
                <a:lnTo>
                  <a:pt x="446555" y="416007"/>
                </a:lnTo>
                <a:lnTo>
                  <a:pt x="471567" y="380669"/>
                </a:lnTo>
                <a:lnTo>
                  <a:pt x="490330" y="341256"/>
                </a:lnTo>
                <a:lnTo>
                  <a:pt x="502118" y="298491"/>
                </a:lnTo>
                <a:lnTo>
                  <a:pt x="506209" y="253098"/>
                </a:lnTo>
                <a:lnTo>
                  <a:pt x="502118" y="207702"/>
                </a:lnTo>
                <a:lnTo>
                  <a:pt x="490330" y="164935"/>
                </a:lnTo>
                <a:lnTo>
                  <a:pt x="471567" y="125521"/>
                </a:lnTo>
                <a:lnTo>
                  <a:pt x="446555" y="90184"/>
                </a:lnTo>
                <a:lnTo>
                  <a:pt x="416017" y="59648"/>
                </a:lnTo>
                <a:lnTo>
                  <a:pt x="380678" y="34638"/>
                </a:lnTo>
                <a:lnTo>
                  <a:pt x="341263" y="15877"/>
                </a:lnTo>
                <a:lnTo>
                  <a:pt x="298494" y="4090"/>
                </a:lnTo>
                <a:lnTo>
                  <a:pt x="253098" y="0"/>
                </a:lnTo>
                <a:lnTo>
                  <a:pt x="207705" y="4090"/>
                </a:lnTo>
                <a:lnTo>
                  <a:pt x="164940" y="15877"/>
                </a:lnTo>
                <a:lnTo>
                  <a:pt x="125526" y="34638"/>
                </a:lnTo>
                <a:lnTo>
                  <a:pt x="90189" y="59648"/>
                </a:lnTo>
                <a:lnTo>
                  <a:pt x="59652" y="90184"/>
                </a:lnTo>
                <a:lnTo>
                  <a:pt x="34641" y="125521"/>
                </a:lnTo>
                <a:lnTo>
                  <a:pt x="15879" y="164935"/>
                </a:lnTo>
                <a:lnTo>
                  <a:pt x="4090" y="207702"/>
                </a:lnTo>
                <a:lnTo>
                  <a:pt x="0" y="253098"/>
                </a:lnTo>
                <a:lnTo>
                  <a:pt x="4090" y="298491"/>
                </a:lnTo>
                <a:lnTo>
                  <a:pt x="15879" y="341256"/>
                </a:lnTo>
                <a:lnTo>
                  <a:pt x="34641" y="380669"/>
                </a:lnTo>
                <a:lnTo>
                  <a:pt x="59652" y="416007"/>
                </a:lnTo>
                <a:lnTo>
                  <a:pt x="90189" y="446543"/>
                </a:lnTo>
                <a:lnTo>
                  <a:pt x="125526" y="471555"/>
                </a:lnTo>
                <a:lnTo>
                  <a:pt x="164940" y="490317"/>
                </a:lnTo>
                <a:lnTo>
                  <a:pt x="207705" y="502106"/>
                </a:lnTo>
                <a:lnTo>
                  <a:pt x="253098" y="506196"/>
                </a:lnTo>
                <a:close/>
              </a:path>
            </a:pathLst>
          </a:custGeom>
          <a:ln w="12001">
            <a:solidFill>
              <a:srgbClr val="CAE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86"/>
          <p:cNvSpPr/>
          <p:nvPr/>
        </p:nvSpPr>
        <p:spPr>
          <a:xfrm>
            <a:off x="575266" y="3326085"/>
            <a:ext cx="518795" cy="518159"/>
          </a:xfrm>
          <a:custGeom>
            <a:avLst/>
            <a:gdLst/>
            <a:ahLst/>
            <a:cxnLst/>
            <a:rect l="l" t="t" r="r" b="b"/>
            <a:pathLst>
              <a:path w="518794" h="518160">
                <a:moveTo>
                  <a:pt x="259092" y="517702"/>
                </a:moveTo>
                <a:lnTo>
                  <a:pt x="305564" y="513519"/>
                </a:lnTo>
                <a:lnTo>
                  <a:pt x="349344" y="501462"/>
                </a:lnTo>
                <a:lnTo>
                  <a:pt x="389691" y="482272"/>
                </a:lnTo>
                <a:lnTo>
                  <a:pt x="425865" y="456691"/>
                </a:lnTo>
                <a:lnTo>
                  <a:pt x="457123" y="425460"/>
                </a:lnTo>
                <a:lnTo>
                  <a:pt x="482726" y="389319"/>
                </a:lnTo>
                <a:lnTo>
                  <a:pt x="501931" y="349010"/>
                </a:lnTo>
                <a:lnTo>
                  <a:pt x="513998" y="305274"/>
                </a:lnTo>
                <a:lnTo>
                  <a:pt x="518185" y="258851"/>
                </a:lnTo>
                <a:lnTo>
                  <a:pt x="513998" y="212421"/>
                </a:lnTo>
                <a:lnTo>
                  <a:pt x="501931" y="168681"/>
                </a:lnTo>
                <a:lnTo>
                  <a:pt x="482726" y="128371"/>
                </a:lnTo>
                <a:lnTo>
                  <a:pt x="457123" y="92231"/>
                </a:lnTo>
                <a:lnTo>
                  <a:pt x="425865" y="61002"/>
                </a:lnTo>
                <a:lnTo>
                  <a:pt x="389691" y="35424"/>
                </a:lnTo>
                <a:lnTo>
                  <a:pt x="349344" y="16237"/>
                </a:lnTo>
                <a:lnTo>
                  <a:pt x="305564" y="4182"/>
                </a:lnTo>
                <a:lnTo>
                  <a:pt x="259092" y="0"/>
                </a:lnTo>
                <a:lnTo>
                  <a:pt x="212621" y="4182"/>
                </a:lnTo>
                <a:lnTo>
                  <a:pt x="168841" y="16237"/>
                </a:lnTo>
                <a:lnTo>
                  <a:pt x="128493" y="35424"/>
                </a:lnTo>
                <a:lnTo>
                  <a:pt x="92320" y="61002"/>
                </a:lnTo>
                <a:lnTo>
                  <a:pt x="61061" y="92231"/>
                </a:lnTo>
                <a:lnTo>
                  <a:pt x="35458" y="128371"/>
                </a:lnTo>
                <a:lnTo>
                  <a:pt x="16253" y="168681"/>
                </a:lnTo>
                <a:lnTo>
                  <a:pt x="4186" y="212421"/>
                </a:lnTo>
                <a:lnTo>
                  <a:pt x="0" y="258851"/>
                </a:lnTo>
                <a:lnTo>
                  <a:pt x="4186" y="305274"/>
                </a:lnTo>
                <a:lnTo>
                  <a:pt x="16253" y="349010"/>
                </a:lnTo>
                <a:lnTo>
                  <a:pt x="35458" y="389319"/>
                </a:lnTo>
                <a:lnTo>
                  <a:pt x="61061" y="425460"/>
                </a:lnTo>
                <a:lnTo>
                  <a:pt x="92320" y="456691"/>
                </a:lnTo>
                <a:lnTo>
                  <a:pt x="128493" y="482272"/>
                </a:lnTo>
                <a:lnTo>
                  <a:pt x="168841" y="501462"/>
                </a:lnTo>
                <a:lnTo>
                  <a:pt x="212621" y="513519"/>
                </a:lnTo>
                <a:lnTo>
                  <a:pt x="259092" y="517702"/>
                </a:lnTo>
              </a:path>
            </a:pathLst>
          </a:custGeom>
          <a:ln w="12001">
            <a:solidFill>
              <a:srgbClr val="CAE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87"/>
          <p:cNvSpPr/>
          <p:nvPr/>
        </p:nvSpPr>
        <p:spPr>
          <a:xfrm>
            <a:off x="672406" y="3397980"/>
            <a:ext cx="346710" cy="440055"/>
          </a:xfrm>
          <a:custGeom>
            <a:avLst/>
            <a:gdLst/>
            <a:ahLst/>
            <a:cxnLst/>
            <a:rect l="l" t="t" r="r" b="b"/>
            <a:pathLst>
              <a:path w="346709" h="440054">
                <a:moveTo>
                  <a:pt x="224078" y="439953"/>
                </a:moveTo>
                <a:lnTo>
                  <a:pt x="224078" y="340410"/>
                </a:lnTo>
                <a:lnTo>
                  <a:pt x="279768" y="340410"/>
                </a:lnTo>
                <a:lnTo>
                  <a:pt x="291229" y="337980"/>
                </a:lnTo>
                <a:lnTo>
                  <a:pt x="300990" y="331381"/>
                </a:lnTo>
                <a:lnTo>
                  <a:pt x="307778" y="321647"/>
                </a:lnTo>
                <a:lnTo>
                  <a:pt x="310324" y="309816"/>
                </a:lnTo>
                <a:lnTo>
                  <a:pt x="310324" y="255117"/>
                </a:lnTo>
                <a:lnTo>
                  <a:pt x="336778" y="245541"/>
                </a:lnTo>
                <a:lnTo>
                  <a:pt x="343052" y="241061"/>
                </a:lnTo>
                <a:lnTo>
                  <a:pt x="346043" y="234337"/>
                </a:lnTo>
                <a:lnTo>
                  <a:pt x="346347" y="226646"/>
                </a:lnTo>
                <a:lnTo>
                  <a:pt x="344563" y="219265"/>
                </a:lnTo>
                <a:lnTo>
                  <a:pt x="317284" y="148882"/>
                </a:lnTo>
                <a:lnTo>
                  <a:pt x="307178" y="101533"/>
                </a:lnTo>
                <a:lnTo>
                  <a:pt x="283917" y="60627"/>
                </a:lnTo>
                <a:lnTo>
                  <a:pt x="249858" y="28507"/>
                </a:lnTo>
                <a:lnTo>
                  <a:pt x="207359" y="7517"/>
                </a:lnTo>
                <a:lnTo>
                  <a:pt x="158775" y="0"/>
                </a:lnTo>
                <a:lnTo>
                  <a:pt x="108593" y="8034"/>
                </a:lnTo>
                <a:lnTo>
                  <a:pt x="65008" y="30408"/>
                </a:lnTo>
                <a:lnTo>
                  <a:pt x="30636" y="64525"/>
                </a:lnTo>
                <a:lnTo>
                  <a:pt x="8095" y="107790"/>
                </a:lnTo>
                <a:lnTo>
                  <a:pt x="0" y="157606"/>
                </a:lnTo>
                <a:lnTo>
                  <a:pt x="4211" y="193812"/>
                </a:lnTo>
                <a:lnTo>
                  <a:pt x="16206" y="227041"/>
                </a:lnTo>
                <a:lnTo>
                  <a:pt x="35024" y="256340"/>
                </a:lnTo>
                <a:lnTo>
                  <a:pt x="59702" y="280758"/>
                </a:lnTo>
                <a:lnTo>
                  <a:pt x="59702" y="426758"/>
                </a:lnTo>
              </a:path>
            </a:pathLst>
          </a:custGeom>
          <a:ln w="12001">
            <a:solidFill>
              <a:srgbClr val="CACB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88"/>
          <p:cNvSpPr/>
          <p:nvPr/>
        </p:nvSpPr>
        <p:spPr>
          <a:xfrm>
            <a:off x="727709" y="3460908"/>
            <a:ext cx="207619" cy="15424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89"/>
          <p:cNvSpPr/>
          <p:nvPr/>
        </p:nvSpPr>
        <p:spPr>
          <a:xfrm>
            <a:off x="2659901" y="3326085"/>
            <a:ext cx="518795" cy="518159"/>
          </a:xfrm>
          <a:custGeom>
            <a:avLst/>
            <a:gdLst/>
            <a:ahLst/>
            <a:cxnLst/>
            <a:rect l="l" t="t" r="r" b="b"/>
            <a:pathLst>
              <a:path w="518794" h="518160">
                <a:moveTo>
                  <a:pt x="259092" y="517690"/>
                </a:moveTo>
                <a:lnTo>
                  <a:pt x="305564" y="513506"/>
                </a:lnTo>
                <a:lnTo>
                  <a:pt x="349344" y="501450"/>
                </a:lnTo>
                <a:lnTo>
                  <a:pt x="389691" y="482262"/>
                </a:lnTo>
                <a:lnTo>
                  <a:pt x="425865" y="456683"/>
                </a:lnTo>
                <a:lnTo>
                  <a:pt x="457123" y="425453"/>
                </a:lnTo>
                <a:lnTo>
                  <a:pt x="482726" y="389312"/>
                </a:lnTo>
                <a:lnTo>
                  <a:pt x="501931" y="349003"/>
                </a:lnTo>
                <a:lnTo>
                  <a:pt x="513998" y="305264"/>
                </a:lnTo>
                <a:lnTo>
                  <a:pt x="518185" y="258838"/>
                </a:lnTo>
                <a:lnTo>
                  <a:pt x="513998" y="212412"/>
                </a:lnTo>
                <a:lnTo>
                  <a:pt x="501931" y="168675"/>
                </a:lnTo>
                <a:lnTo>
                  <a:pt x="482726" y="128367"/>
                </a:lnTo>
                <a:lnTo>
                  <a:pt x="457123" y="92229"/>
                </a:lnTo>
                <a:lnTo>
                  <a:pt x="425865" y="61001"/>
                </a:lnTo>
                <a:lnTo>
                  <a:pt x="389691" y="35424"/>
                </a:lnTo>
                <a:lnTo>
                  <a:pt x="349344" y="16237"/>
                </a:lnTo>
                <a:lnTo>
                  <a:pt x="305564" y="4182"/>
                </a:lnTo>
                <a:lnTo>
                  <a:pt x="259092" y="0"/>
                </a:lnTo>
                <a:lnTo>
                  <a:pt x="212621" y="4182"/>
                </a:lnTo>
                <a:lnTo>
                  <a:pt x="168841" y="16237"/>
                </a:lnTo>
                <a:lnTo>
                  <a:pt x="128493" y="35424"/>
                </a:lnTo>
                <a:lnTo>
                  <a:pt x="92320" y="61001"/>
                </a:lnTo>
                <a:lnTo>
                  <a:pt x="61061" y="92229"/>
                </a:lnTo>
                <a:lnTo>
                  <a:pt x="35458" y="128367"/>
                </a:lnTo>
                <a:lnTo>
                  <a:pt x="16253" y="168675"/>
                </a:lnTo>
                <a:lnTo>
                  <a:pt x="4186" y="212412"/>
                </a:lnTo>
                <a:lnTo>
                  <a:pt x="0" y="258838"/>
                </a:lnTo>
                <a:lnTo>
                  <a:pt x="4186" y="305264"/>
                </a:lnTo>
                <a:lnTo>
                  <a:pt x="16253" y="349003"/>
                </a:lnTo>
                <a:lnTo>
                  <a:pt x="35458" y="389312"/>
                </a:lnTo>
                <a:lnTo>
                  <a:pt x="61061" y="425453"/>
                </a:lnTo>
                <a:lnTo>
                  <a:pt x="92320" y="456683"/>
                </a:lnTo>
                <a:lnTo>
                  <a:pt x="128493" y="482262"/>
                </a:lnTo>
                <a:lnTo>
                  <a:pt x="168841" y="501450"/>
                </a:lnTo>
                <a:lnTo>
                  <a:pt x="212621" y="513506"/>
                </a:lnTo>
                <a:lnTo>
                  <a:pt x="259092" y="517690"/>
                </a:lnTo>
              </a:path>
            </a:pathLst>
          </a:custGeom>
          <a:ln w="12001">
            <a:solidFill>
              <a:srgbClr val="CAE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90"/>
          <p:cNvSpPr/>
          <p:nvPr/>
        </p:nvSpPr>
        <p:spPr>
          <a:xfrm>
            <a:off x="2757043" y="3397954"/>
            <a:ext cx="346710" cy="440055"/>
          </a:xfrm>
          <a:custGeom>
            <a:avLst/>
            <a:gdLst/>
            <a:ahLst/>
            <a:cxnLst/>
            <a:rect l="l" t="t" r="r" b="b"/>
            <a:pathLst>
              <a:path w="346710" h="440054">
                <a:moveTo>
                  <a:pt x="224078" y="439966"/>
                </a:moveTo>
                <a:lnTo>
                  <a:pt x="224078" y="340423"/>
                </a:lnTo>
                <a:lnTo>
                  <a:pt x="279768" y="340423"/>
                </a:lnTo>
                <a:lnTo>
                  <a:pt x="291229" y="337995"/>
                </a:lnTo>
                <a:lnTo>
                  <a:pt x="300990" y="331400"/>
                </a:lnTo>
                <a:lnTo>
                  <a:pt x="307778" y="321671"/>
                </a:lnTo>
                <a:lnTo>
                  <a:pt x="310324" y="309841"/>
                </a:lnTo>
                <a:lnTo>
                  <a:pt x="310324" y="255130"/>
                </a:lnTo>
                <a:lnTo>
                  <a:pt x="336791" y="245554"/>
                </a:lnTo>
                <a:lnTo>
                  <a:pt x="343058" y="241070"/>
                </a:lnTo>
                <a:lnTo>
                  <a:pt x="346044" y="234351"/>
                </a:lnTo>
                <a:lnTo>
                  <a:pt x="346347" y="226668"/>
                </a:lnTo>
                <a:lnTo>
                  <a:pt x="344563" y="219290"/>
                </a:lnTo>
                <a:lnTo>
                  <a:pt x="317284" y="148894"/>
                </a:lnTo>
                <a:lnTo>
                  <a:pt x="307177" y="101539"/>
                </a:lnTo>
                <a:lnTo>
                  <a:pt x="283916" y="60630"/>
                </a:lnTo>
                <a:lnTo>
                  <a:pt x="249856" y="28508"/>
                </a:lnTo>
                <a:lnTo>
                  <a:pt x="207352" y="7517"/>
                </a:lnTo>
                <a:lnTo>
                  <a:pt x="158762" y="0"/>
                </a:lnTo>
                <a:lnTo>
                  <a:pt x="108581" y="8036"/>
                </a:lnTo>
                <a:lnTo>
                  <a:pt x="65000" y="30412"/>
                </a:lnTo>
                <a:lnTo>
                  <a:pt x="30632" y="64533"/>
                </a:lnTo>
                <a:lnTo>
                  <a:pt x="8093" y="107801"/>
                </a:lnTo>
                <a:lnTo>
                  <a:pt x="0" y="157619"/>
                </a:lnTo>
                <a:lnTo>
                  <a:pt x="4208" y="193825"/>
                </a:lnTo>
                <a:lnTo>
                  <a:pt x="16195" y="227053"/>
                </a:lnTo>
                <a:lnTo>
                  <a:pt x="35007" y="256353"/>
                </a:lnTo>
                <a:lnTo>
                  <a:pt x="59690" y="280771"/>
                </a:lnTo>
                <a:lnTo>
                  <a:pt x="59690" y="426770"/>
                </a:lnTo>
              </a:path>
            </a:pathLst>
          </a:custGeom>
          <a:ln w="12001">
            <a:solidFill>
              <a:srgbClr val="CACB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91"/>
          <p:cNvSpPr/>
          <p:nvPr/>
        </p:nvSpPr>
        <p:spPr>
          <a:xfrm>
            <a:off x="2870137" y="3486867"/>
            <a:ext cx="94106" cy="20708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92"/>
          <p:cNvSpPr/>
          <p:nvPr/>
        </p:nvSpPr>
        <p:spPr>
          <a:xfrm>
            <a:off x="1645514" y="3326085"/>
            <a:ext cx="518795" cy="518159"/>
          </a:xfrm>
          <a:custGeom>
            <a:avLst/>
            <a:gdLst/>
            <a:ahLst/>
            <a:cxnLst/>
            <a:rect l="l" t="t" r="r" b="b"/>
            <a:pathLst>
              <a:path w="518794" h="518160">
                <a:moveTo>
                  <a:pt x="259092" y="517690"/>
                </a:moveTo>
                <a:lnTo>
                  <a:pt x="305564" y="513506"/>
                </a:lnTo>
                <a:lnTo>
                  <a:pt x="349344" y="501450"/>
                </a:lnTo>
                <a:lnTo>
                  <a:pt x="389691" y="482262"/>
                </a:lnTo>
                <a:lnTo>
                  <a:pt x="425865" y="456683"/>
                </a:lnTo>
                <a:lnTo>
                  <a:pt x="457123" y="425453"/>
                </a:lnTo>
                <a:lnTo>
                  <a:pt x="482726" y="389312"/>
                </a:lnTo>
                <a:lnTo>
                  <a:pt x="501931" y="349003"/>
                </a:lnTo>
                <a:lnTo>
                  <a:pt x="513998" y="305264"/>
                </a:lnTo>
                <a:lnTo>
                  <a:pt x="518185" y="258838"/>
                </a:lnTo>
                <a:lnTo>
                  <a:pt x="513998" y="212412"/>
                </a:lnTo>
                <a:lnTo>
                  <a:pt x="501931" y="168675"/>
                </a:lnTo>
                <a:lnTo>
                  <a:pt x="482726" y="128367"/>
                </a:lnTo>
                <a:lnTo>
                  <a:pt x="457123" y="92229"/>
                </a:lnTo>
                <a:lnTo>
                  <a:pt x="425865" y="61001"/>
                </a:lnTo>
                <a:lnTo>
                  <a:pt x="389691" y="35424"/>
                </a:lnTo>
                <a:lnTo>
                  <a:pt x="349344" y="16237"/>
                </a:lnTo>
                <a:lnTo>
                  <a:pt x="305564" y="4182"/>
                </a:lnTo>
                <a:lnTo>
                  <a:pt x="259092" y="0"/>
                </a:lnTo>
                <a:lnTo>
                  <a:pt x="212621" y="4182"/>
                </a:lnTo>
                <a:lnTo>
                  <a:pt x="168841" y="16237"/>
                </a:lnTo>
                <a:lnTo>
                  <a:pt x="128493" y="35424"/>
                </a:lnTo>
                <a:lnTo>
                  <a:pt x="92320" y="61001"/>
                </a:lnTo>
                <a:lnTo>
                  <a:pt x="61061" y="92229"/>
                </a:lnTo>
                <a:lnTo>
                  <a:pt x="35458" y="128367"/>
                </a:lnTo>
                <a:lnTo>
                  <a:pt x="16253" y="168675"/>
                </a:lnTo>
                <a:lnTo>
                  <a:pt x="4186" y="212412"/>
                </a:lnTo>
                <a:lnTo>
                  <a:pt x="0" y="258838"/>
                </a:lnTo>
                <a:lnTo>
                  <a:pt x="4186" y="305264"/>
                </a:lnTo>
                <a:lnTo>
                  <a:pt x="16253" y="349003"/>
                </a:lnTo>
                <a:lnTo>
                  <a:pt x="35458" y="389312"/>
                </a:lnTo>
                <a:lnTo>
                  <a:pt x="61061" y="425453"/>
                </a:lnTo>
                <a:lnTo>
                  <a:pt x="92320" y="456683"/>
                </a:lnTo>
                <a:lnTo>
                  <a:pt x="128493" y="482262"/>
                </a:lnTo>
                <a:lnTo>
                  <a:pt x="168841" y="501450"/>
                </a:lnTo>
                <a:lnTo>
                  <a:pt x="212621" y="513506"/>
                </a:lnTo>
                <a:lnTo>
                  <a:pt x="259092" y="517690"/>
                </a:lnTo>
              </a:path>
            </a:pathLst>
          </a:custGeom>
          <a:ln w="12001">
            <a:solidFill>
              <a:srgbClr val="CAE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93"/>
          <p:cNvSpPr/>
          <p:nvPr/>
        </p:nvSpPr>
        <p:spPr>
          <a:xfrm>
            <a:off x="1742656" y="3397967"/>
            <a:ext cx="346710" cy="440055"/>
          </a:xfrm>
          <a:custGeom>
            <a:avLst/>
            <a:gdLst/>
            <a:ahLst/>
            <a:cxnLst/>
            <a:rect l="l" t="t" r="r" b="b"/>
            <a:pathLst>
              <a:path w="346710" h="440054">
                <a:moveTo>
                  <a:pt x="224078" y="439953"/>
                </a:moveTo>
                <a:lnTo>
                  <a:pt x="224078" y="340410"/>
                </a:lnTo>
                <a:lnTo>
                  <a:pt x="279768" y="340410"/>
                </a:lnTo>
                <a:lnTo>
                  <a:pt x="291218" y="337982"/>
                </a:lnTo>
                <a:lnTo>
                  <a:pt x="300980" y="331387"/>
                </a:lnTo>
                <a:lnTo>
                  <a:pt x="307775" y="321658"/>
                </a:lnTo>
                <a:lnTo>
                  <a:pt x="310324" y="309829"/>
                </a:lnTo>
                <a:lnTo>
                  <a:pt x="310324" y="255117"/>
                </a:lnTo>
                <a:lnTo>
                  <a:pt x="336791" y="245541"/>
                </a:lnTo>
                <a:lnTo>
                  <a:pt x="343059" y="241057"/>
                </a:lnTo>
                <a:lnTo>
                  <a:pt x="346049" y="234338"/>
                </a:lnTo>
                <a:lnTo>
                  <a:pt x="346353" y="226655"/>
                </a:lnTo>
                <a:lnTo>
                  <a:pt x="344563" y="219278"/>
                </a:lnTo>
                <a:lnTo>
                  <a:pt x="317284" y="148882"/>
                </a:lnTo>
                <a:lnTo>
                  <a:pt x="307181" y="101533"/>
                </a:lnTo>
                <a:lnTo>
                  <a:pt x="283919" y="60627"/>
                </a:lnTo>
                <a:lnTo>
                  <a:pt x="249857" y="28507"/>
                </a:lnTo>
                <a:lnTo>
                  <a:pt x="207355" y="7517"/>
                </a:lnTo>
                <a:lnTo>
                  <a:pt x="158775" y="0"/>
                </a:lnTo>
                <a:lnTo>
                  <a:pt x="108583" y="8034"/>
                </a:lnTo>
                <a:lnTo>
                  <a:pt x="64997" y="30408"/>
                </a:lnTo>
                <a:lnTo>
                  <a:pt x="30629" y="64525"/>
                </a:lnTo>
                <a:lnTo>
                  <a:pt x="8092" y="107790"/>
                </a:lnTo>
                <a:lnTo>
                  <a:pt x="0" y="157606"/>
                </a:lnTo>
                <a:lnTo>
                  <a:pt x="4208" y="193812"/>
                </a:lnTo>
                <a:lnTo>
                  <a:pt x="16197" y="227041"/>
                </a:lnTo>
                <a:lnTo>
                  <a:pt x="35013" y="256340"/>
                </a:lnTo>
                <a:lnTo>
                  <a:pt x="59702" y="280758"/>
                </a:lnTo>
                <a:lnTo>
                  <a:pt x="59702" y="426758"/>
                </a:lnTo>
              </a:path>
            </a:pathLst>
          </a:custGeom>
          <a:ln w="12001">
            <a:solidFill>
              <a:srgbClr val="CACB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94"/>
          <p:cNvSpPr/>
          <p:nvPr/>
        </p:nvSpPr>
        <p:spPr>
          <a:xfrm>
            <a:off x="1811655" y="3515442"/>
            <a:ext cx="179603" cy="7764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4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89579" y="443306"/>
            <a:ext cx="159067" cy="225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75457" y="439724"/>
            <a:ext cx="192189" cy="232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153929" y="440042"/>
            <a:ext cx="142074" cy="232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86276" y="443293"/>
            <a:ext cx="125895" cy="225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351054" y="6624783"/>
            <a:ext cx="1826260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tr-TR" sz="1200" spc="110" dirty="0">
                <a:solidFill>
                  <a:srgbClr val="7B7A79"/>
                </a:solidFill>
                <a:latin typeface="Calibri"/>
                <a:cs typeface="Calibri"/>
              </a:rPr>
              <a:t>HER EVDE SAĞLIK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20002"/>
            <a:ext cx="10692003" cy="59280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86232" y="519303"/>
            <a:ext cx="339534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dirty="0">
                <a:solidFill>
                  <a:srgbClr val="000000"/>
                </a:solidFill>
              </a:rPr>
              <a:t>NASIL TEST EDİLİR?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55575" y="1350010"/>
            <a:ext cx="4058920" cy="1104470"/>
          </a:xfrm>
          <a:prstGeom prst="rect">
            <a:avLst/>
          </a:prstGeom>
          <a:solidFill>
            <a:srgbClr val="EFEFEF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511809" marR="1419860">
              <a:lnSpc>
                <a:spcPct val="104200"/>
              </a:lnSpc>
            </a:pPr>
            <a:r>
              <a:rPr lang="tr-TR" sz="1200" spc="75" dirty="0">
                <a:solidFill>
                  <a:srgbClr val="231F20"/>
                </a:solidFill>
                <a:latin typeface="Calibri"/>
                <a:cs typeface="Calibri"/>
              </a:rPr>
              <a:t>ROFES TESTİ ELEKTROPUNKTUR YÖNTEMİNE DAYANIR.</a:t>
            </a:r>
          </a:p>
          <a:p>
            <a:pPr marL="511809" marR="1419860">
              <a:lnSpc>
                <a:spcPct val="104200"/>
              </a:lnSpc>
            </a:pPr>
            <a:endParaRPr sz="12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55575" y="2415247"/>
            <a:ext cx="4058920" cy="1073051"/>
          </a:xfrm>
          <a:prstGeom prst="rect">
            <a:avLst/>
          </a:prstGeom>
          <a:solidFill>
            <a:srgbClr val="E4E2E1"/>
          </a:solidFill>
        </p:spPr>
        <p:txBody>
          <a:bodyPr vert="horz" wrap="square" lIns="0" tIns="156845" rIns="0" bIns="0" rtlCol="0">
            <a:spAutoFit/>
          </a:bodyPr>
          <a:lstStyle/>
          <a:p>
            <a:pPr marL="511809" marR="499109">
              <a:lnSpc>
                <a:spcPct val="104200"/>
              </a:lnSpc>
              <a:spcBef>
                <a:spcPts val="1235"/>
              </a:spcBef>
            </a:pPr>
            <a:r>
              <a:rPr lang="tr-TR" sz="1200" spc="85" dirty="0">
                <a:solidFill>
                  <a:srgbClr val="231F20"/>
                </a:solidFill>
                <a:latin typeface="Calibri"/>
                <a:cs typeface="Calibri"/>
              </a:rPr>
              <a:t>ROFES, SOL BİLEKTE YER ALAN BİYOLOJİK OLARAK AKTİF MC-7 NOKTASINDAN GELEN BİLGİLERİ ALIR. </a:t>
            </a:r>
          </a:p>
          <a:p>
            <a:pPr marL="511809" marR="499109">
              <a:lnSpc>
                <a:spcPct val="104200"/>
              </a:lnSpc>
              <a:spcBef>
                <a:spcPts val="1235"/>
              </a:spcBef>
            </a:pPr>
            <a:endParaRPr sz="12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55575" y="3349193"/>
            <a:ext cx="4058920" cy="1047403"/>
          </a:xfrm>
          <a:prstGeom prst="rect">
            <a:avLst/>
          </a:prstGeom>
          <a:solidFill>
            <a:srgbClr val="8CC747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511809" marR="351155">
              <a:lnSpc>
                <a:spcPct val="104200"/>
              </a:lnSpc>
            </a:pPr>
            <a:r>
              <a:rPr lang="tr-TR" sz="1200" spc="85" dirty="0">
                <a:solidFill>
                  <a:srgbClr val="231F20"/>
                </a:solidFill>
                <a:latin typeface="Calibri"/>
                <a:cs typeface="Calibri"/>
              </a:rPr>
              <a:t>ROFES, ELDE EDİLEN VERİLERİ SAĞLIKLI BİR KİŞİNİN STANDART DEĞERLERİ İLE KARŞILAŞTIRIR.</a:t>
            </a:r>
          </a:p>
          <a:p>
            <a:pPr marL="511809" marR="351155">
              <a:lnSpc>
                <a:spcPct val="104200"/>
              </a:lnSpc>
            </a:pPr>
            <a:endParaRPr sz="1200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92789" y="6634208"/>
            <a:ext cx="159067" cy="2257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78666" y="6630623"/>
            <a:ext cx="192189" cy="2324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27402" y="6758405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6250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14276" y="6746974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4">
                <a:moveTo>
                  <a:pt x="0" y="0"/>
                </a:moveTo>
                <a:lnTo>
                  <a:pt x="119824" y="0"/>
                </a:lnTo>
              </a:path>
            </a:pathLst>
          </a:custGeom>
          <a:ln w="2285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14276" y="6658074"/>
            <a:ext cx="26670" cy="77470"/>
          </a:xfrm>
          <a:custGeom>
            <a:avLst/>
            <a:gdLst/>
            <a:ahLst/>
            <a:cxnLst/>
            <a:rect l="l" t="t" r="r" b="b"/>
            <a:pathLst>
              <a:path w="26670" h="77470">
                <a:moveTo>
                  <a:pt x="0" y="77470"/>
                </a:moveTo>
                <a:lnTo>
                  <a:pt x="26250" y="77470"/>
                </a:lnTo>
                <a:lnTo>
                  <a:pt x="26250" y="0"/>
                </a:lnTo>
                <a:lnTo>
                  <a:pt x="0" y="0"/>
                </a:lnTo>
                <a:lnTo>
                  <a:pt x="0" y="77470"/>
                </a:lnTo>
                <a:close/>
              </a:path>
            </a:pathLst>
          </a:custGeom>
          <a:solidFill>
            <a:srgbClr val="81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14276" y="6646010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4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412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57138" y="6630941"/>
            <a:ext cx="142074" cy="23218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89486" y="6634200"/>
            <a:ext cx="125895" cy="22580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89498" y="6544557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4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7AC1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89498" y="6949649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4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EF38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626244" y="6441091"/>
            <a:ext cx="1730561" cy="75838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5"/>
          <p:cNvSpPr/>
          <p:nvPr/>
        </p:nvSpPr>
        <p:spPr>
          <a:xfrm>
            <a:off x="6011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10" h="216534">
                <a:moveTo>
                  <a:pt x="0" y="216001"/>
                </a:moveTo>
                <a:lnTo>
                  <a:pt x="2149856" y="216001"/>
                </a:lnTo>
                <a:lnTo>
                  <a:pt x="2149856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6"/>
          <p:cNvSpPr/>
          <p:nvPr/>
        </p:nvSpPr>
        <p:spPr>
          <a:xfrm>
            <a:off x="4286622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67" y="216001"/>
                </a:lnTo>
                <a:lnTo>
                  <a:pt x="213076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FCB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7"/>
          <p:cNvSpPr/>
          <p:nvPr/>
        </p:nvSpPr>
        <p:spPr>
          <a:xfrm>
            <a:off x="2155841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80" y="216001"/>
                </a:lnTo>
                <a:lnTo>
                  <a:pt x="2130780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89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8"/>
          <p:cNvSpPr/>
          <p:nvPr/>
        </p:nvSpPr>
        <p:spPr>
          <a:xfrm>
            <a:off x="6417390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59" h="216534">
                <a:moveTo>
                  <a:pt x="0" y="216001"/>
                </a:moveTo>
                <a:lnTo>
                  <a:pt x="2130793" y="216001"/>
                </a:lnTo>
                <a:lnTo>
                  <a:pt x="2130793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B7D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9"/>
          <p:cNvSpPr/>
          <p:nvPr/>
        </p:nvSpPr>
        <p:spPr>
          <a:xfrm>
            <a:off x="8548183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09" h="216534">
                <a:moveTo>
                  <a:pt x="0" y="216001"/>
                </a:moveTo>
                <a:lnTo>
                  <a:pt x="2149817" y="216001"/>
                </a:lnTo>
                <a:lnTo>
                  <a:pt x="214981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92C84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89579" y="443306"/>
            <a:ext cx="159067" cy="225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75457" y="439724"/>
            <a:ext cx="192189" cy="232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24192" y="56749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6250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11067" y="556069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5">
                <a:moveTo>
                  <a:pt x="0" y="0"/>
                </a:moveTo>
                <a:lnTo>
                  <a:pt x="119824" y="0"/>
                </a:lnTo>
              </a:path>
            </a:pathLst>
          </a:custGeom>
          <a:ln w="2285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11067" y="467169"/>
            <a:ext cx="26670" cy="77470"/>
          </a:xfrm>
          <a:custGeom>
            <a:avLst/>
            <a:gdLst/>
            <a:ahLst/>
            <a:cxnLst/>
            <a:rect l="l" t="t" r="r" b="b"/>
            <a:pathLst>
              <a:path w="26670" h="77470">
                <a:moveTo>
                  <a:pt x="0" y="77469"/>
                </a:moveTo>
                <a:lnTo>
                  <a:pt x="26250" y="77469"/>
                </a:lnTo>
                <a:lnTo>
                  <a:pt x="26250" y="0"/>
                </a:lnTo>
                <a:lnTo>
                  <a:pt x="0" y="0"/>
                </a:lnTo>
                <a:lnTo>
                  <a:pt x="0" y="77469"/>
                </a:lnTo>
                <a:close/>
              </a:path>
            </a:pathLst>
          </a:custGeom>
          <a:solidFill>
            <a:srgbClr val="81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11067" y="455104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4129">
            <a:solidFill>
              <a:srgbClr val="81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53929" y="440042"/>
            <a:ext cx="142074" cy="232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86276" y="443293"/>
            <a:ext cx="125895" cy="225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86289" y="353663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7AC1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86289" y="758755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895" y="0"/>
                </a:lnTo>
              </a:path>
            </a:pathLst>
          </a:custGeom>
          <a:ln w="23304">
            <a:solidFill>
              <a:srgbClr val="EF38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5"/>
          <p:cNvSpPr/>
          <p:nvPr/>
        </p:nvSpPr>
        <p:spPr>
          <a:xfrm>
            <a:off x="6011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10" h="216534">
                <a:moveTo>
                  <a:pt x="0" y="216001"/>
                </a:moveTo>
                <a:lnTo>
                  <a:pt x="2149856" y="216001"/>
                </a:lnTo>
                <a:lnTo>
                  <a:pt x="2149856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36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6"/>
          <p:cNvSpPr/>
          <p:nvPr/>
        </p:nvSpPr>
        <p:spPr>
          <a:xfrm>
            <a:off x="4286622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67" y="216001"/>
                </a:lnTo>
                <a:lnTo>
                  <a:pt x="213076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FCB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7"/>
          <p:cNvSpPr/>
          <p:nvPr/>
        </p:nvSpPr>
        <p:spPr>
          <a:xfrm>
            <a:off x="2155841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60" h="216534">
                <a:moveTo>
                  <a:pt x="0" y="216001"/>
                </a:moveTo>
                <a:lnTo>
                  <a:pt x="2130780" y="216001"/>
                </a:lnTo>
                <a:lnTo>
                  <a:pt x="2130780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89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8"/>
          <p:cNvSpPr/>
          <p:nvPr/>
        </p:nvSpPr>
        <p:spPr>
          <a:xfrm>
            <a:off x="6417390" y="0"/>
            <a:ext cx="2131060" cy="216535"/>
          </a:xfrm>
          <a:custGeom>
            <a:avLst/>
            <a:gdLst/>
            <a:ahLst/>
            <a:cxnLst/>
            <a:rect l="l" t="t" r="r" b="b"/>
            <a:pathLst>
              <a:path w="2131059" h="216534">
                <a:moveTo>
                  <a:pt x="0" y="216001"/>
                </a:moveTo>
                <a:lnTo>
                  <a:pt x="2130793" y="216001"/>
                </a:lnTo>
                <a:lnTo>
                  <a:pt x="2130793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B7D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9"/>
          <p:cNvSpPr/>
          <p:nvPr/>
        </p:nvSpPr>
        <p:spPr>
          <a:xfrm>
            <a:off x="8548183" y="0"/>
            <a:ext cx="2150110" cy="216535"/>
          </a:xfrm>
          <a:custGeom>
            <a:avLst/>
            <a:gdLst/>
            <a:ahLst/>
            <a:cxnLst/>
            <a:rect l="l" t="t" r="r" b="b"/>
            <a:pathLst>
              <a:path w="2150109" h="216534">
                <a:moveTo>
                  <a:pt x="0" y="216001"/>
                </a:moveTo>
                <a:lnTo>
                  <a:pt x="2149817" y="216001"/>
                </a:lnTo>
                <a:lnTo>
                  <a:pt x="2149817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92C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0"/>
          <p:cNvSpPr/>
          <p:nvPr/>
        </p:nvSpPr>
        <p:spPr>
          <a:xfrm>
            <a:off x="1230698" y="2268905"/>
            <a:ext cx="3452322" cy="39196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 txBox="1"/>
          <p:nvPr/>
        </p:nvSpPr>
        <p:spPr>
          <a:xfrm>
            <a:off x="6915865" y="2487288"/>
            <a:ext cx="113411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900" b="1" spc="-90" dirty="0">
                <a:solidFill>
                  <a:srgbClr val="6E7072"/>
                </a:solidFill>
                <a:latin typeface="Arial Black"/>
                <a:cs typeface="Arial Black"/>
              </a:rPr>
              <a:t>SAĞLIK DURUMU</a:t>
            </a:r>
            <a:endParaRPr sz="900" dirty="0">
              <a:latin typeface="Arial Black"/>
              <a:cs typeface="Arial Black"/>
            </a:endParaRPr>
          </a:p>
        </p:txBody>
      </p:sp>
      <p:sp>
        <p:nvSpPr>
          <p:cNvPr id="19" name="object 12"/>
          <p:cNvSpPr txBox="1"/>
          <p:nvPr/>
        </p:nvSpPr>
        <p:spPr>
          <a:xfrm>
            <a:off x="5233339" y="2354072"/>
            <a:ext cx="455930" cy="30072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55244" marR="5080" indent="-43180" algn="ctr">
              <a:lnSpc>
                <a:spcPct val="101899"/>
              </a:lnSpc>
              <a:spcBef>
                <a:spcPts val="80"/>
              </a:spcBef>
            </a:pPr>
            <a:r>
              <a:rPr lang="tr-TR" sz="900" b="1" spc="-20" dirty="0">
                <a:solidFill>
                  <a:srgbClr val="6E7072"/>
                </a:solidFill>
                <a:latin typeface="Arial Black"/>
                <a:cs typeface="Arial Black"/>
              </a:rPr>
              <a:t>RENK </a:t>
            </a:r>
          </a:p>
          <a:p>
            <a:pPr marL="55244" marR="5080" indent="-43180" algn="ctr">
              <a:lnSpc>
                <a:spcPct val="101899"/>
              </a:lnSpc>
              <a:spcBef>
                <a:spcPts val="80"/>
              </a:spcBef>
            </a:pPr>
            <a:r>
              <a:rPr lang="tr-TR" sz="900" b="1" spc="-20" dirty="0">
                <a:solidFill>
                  <a:srgbClr val="6E7072"/>
                </a:solidFill>
                <a:latin typeface="Arial Black"/>
                <a:cs typeface="Arial Black"/>
              </a:rPr>
              <a:t>KODU</a:t>
            </a:r>
            <a:endParaRPr sz="900" dirty="0">
              <a:latin typeface="Arial Black"/>
              <a:cs typeface="Arial Black"/>
            </a:endParaRPr>
          </a:p>
        </p:txBody>
      </p:sp>
      <p:sp>
        <p:nvSpPr>
          <p:cNvPr id="20" name="object 13"/>
          <p:cNvSpPr txBox="1">
            <a:spLocks noGrp="1"/>
          </p:cNvSpPr>
          <p:nvPr>
            <p:ph type="title"/>
          </p:nvPr>
        </p:nvSpPr>
        <p:spPr>
          <a:xfrm>
            <a:off x="3116364" y="786409"/>
            <a:ext cx="463042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0175" algn="ctr">
              <a:lnSpc>
                <a:spcPct val="100000"/>
              </a:lnSpc>
              <a:spcBef>
                <a:spcPts val="100"/>
              </a:spcBef>
            </a:pPr>
            <a:r>
              <a:rPr lang="tr-TR" sz="2800" dirty="0">
                <a:solidFill>
                  <a:srgbClr val="000000"/>
                </a:solidFill>
                <a:latin typeface="+mn-lt"/>
              </a:rPr>
              <a:t>SAĞLIK DURUMUNUN </a:t>
            </a:r>
            <a:br>
              <a:rPr lang="tr-TR" sz="2800" dirty="0">
                <a:solidFill>
                  <a:srgbClr val="000000"/>
                </a:solidFill>
                <a:latin typeface="+mn-lt"/>
              </a:rPr>
            </a:br>
            <a:r>
              <a:rPr lang="tr-TR" sz="2800" dirty="0">
                <a:solidFill>
                  <a:srgbClr val="000000"/>
                </a:solidFill>
                <a:latin typeface="+mn-lt"/>
              </a:rPr>
              <a:t>RENKLİ DEĞERLENDİRİLMESİ</a:t>
            </a:r>
            <a:endParaRPr sz="280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21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002635"/>
              </p:ext>
            </p:extLst>
          </p:nvPr>
        </p:nvGraphicFramePr>
        <p:xfrm>
          <a:off x="5117820" y="2839897"/>
          <a:ext cx="4203064" cy="3108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59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07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21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R="952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</a:t>
                      </a: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8CC74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100" b="1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MÜKEMMEL</a:t>
                      </a:r>
                      <a:endParaRPr sz="1100" dirty="0">
                        <a:latin typeface="Lucida Sans"/>
                        <a:cs typeface="Lucida San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8CC74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1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952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ADD1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tr-TR" sz="1100" b="1" spc="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YÜKSEK</a:t>
                      </a:r>
                      <a:endParaRPr sz="1100" dirty="0">
                        <a:latin typeface="Lucida Sans"/>
                        <a:cs typeface="Lucida San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ADD14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1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9525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3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CB0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tr-TR" sz="1100" b="1" spc="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ORTA</a:t>
                      </a:r>
                      <a:endParaRPr sz="1100" dirty="0">
                        <a:latin typeface="Lucida Sans"/>
                        <a:cs typeface="Lucida San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FCB0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1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9525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7941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100" b="1" spc="3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DÜŞÜK</a:t>
                      </a:r>
                      <a:endParaRPr sz="1100" dirty="0">
                        <a:latin typeface="Lucida Sans"/>
                        <a:cs typeface="Lucida San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7941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21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9525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36F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100" b="1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YETERSİZ</a:t>
                      </a:r>
                      <a:endParaRPr sz="1100" dirty="0">
                        <a:latin typeface="Lucida Sans"/>
                        <a:cs typeface="Lucida San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36F2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604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</TotalTime>
  <Words>765</Words>
  <Application>Microsoft Office PowerPoint</Application>
  <PresentationFormat>Özel</PresentationFormat>
  <Paragraphs>236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5" baseType="lpstr">
      <vt:lpstr>Office Theme</vt:lpstr>
      <vt:lpstr>PowerPoint Sunusu</vt:lpstr>
      <vt:lpstr>DÜNYA TRENDİ: MOBİL SAĞLIK TEKNOLOJİLERİ</vt:lpstr>
      <vt:lpstr>HİZMET TİPİNE GÖRE DÜNYADA MOBİL SAĞLIK PROJELERİNİN DAĞILIMI (2014)</vt:lpstr>
      <vt:lpstr>SAĞLIK DURUMUNUN TAKİBİ</vt:lpstr>
      <vt:lpstr>PowerPoint Sunusu</vt:lpstr>
      <vt:lpstr>SAĞLIĞIN ÇEŞİTLİ ETKENLER TARAFINDAN NASIL ETKİLENDİĞİ HAKKINDA BİLGİ ALMAK İSTİYOR MUSUNUZ?</vt:lpstr>
      <vt:lpstr>NELER TEST EDİLİYOR</vt:lpstr>
      <vt:lpstr>NASIL TEST EDİLİR?</vt:lpstr>
      <vt:lpstr>SAĞLIK DURUMUNUN  RENKLİ DEĞERLENDİRİLMESİ</vt:lpstr>
      <vt:lpstr>PROGRAM NEYE BENZER</vt:lpstr>
      <vt:lpstr>NEDEN ÖNEMLİ</vt:lpstr>
      <vt:lpstr>UYGULAMA ALANLARI</vt:lpstr>
      <vt:lpstr>GELİŞİME İLİŞKİN GENEL GÖRÜNÜM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18</cp:revision>
  <cp:lastPrinted>2020-07-22T12:33:53Z</cp:lastPrinted>
  <dcterms:created xsi:type="dcterms:W3CDTF">2017-11-15T12:07:27Z</dcterms:created>
  <dcterms:modified xsi:type="dcterms:W3CDTF">2020-07-22T12:34:00Z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2016-11-10T00:00:00Z</vt:filetime>
  </property>
  <property fmtid="{D5CDD505-2E9C-101B-9397-08002B2CF9AE}" pid="3" name="Creator">
    <vt:lpwstr>Adobe InDesign CC 2015 (Windows)</vt:lpwstr>
  </property>
  <property fmtid="{D5CDD505-2E9C-101B-9397-08002B2CF9AE}" pid="4" name="LastSaved">
    <vt:filetime>2017-11-15T00:00:00Z</vt:filetime>
  </property>
</Properties>
</file>